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28"/>
  </p:notesMasterIdLst>
  <p:handoutMasterIdLst>
    <p:handoutMasterId r:id="rId29"/>
  </p:handoutMasterIdLst>
  <p:sldIdLst>
    <p:sldId id="277" r:id="rId5"/>
    <p:sldId id="861" r:id="rId6"/>
    <p:sldId id="705" r:id="rId7"/>
    <p:sldId id="800" r:id="rId8"/>
    <p:sldId id="802" r:id="rId9"/>
    <p:sldId id="803" r:id="rId10"/>
    <p:sldId id="713" r:id="rId11"/>
    <p:sldId id="728" r:id="rId12"/>
    <p:sldId id="736" r:id="rId13"/>
    <p:sldId id="809" r:id="rId14"/>
    <p:sldId id="810" r:id="rId15"/>
    <p:sldId id="790" r:id="rId16"/>
    <p:sldId id="805" r:id="rId17"/>
    <p:sldId id="307" r:id="rId18"/>
    <p:sldId id="811" r:id="rId19"/>
    <p:sldId id="298" r:id="rId20"/>
    <p:sldId id="858" r:id="rId21"/>
    <p:sldId id="804" r:id="rId22"/>
    <p:sldId id="859" r:id="rId23"/>
    <p:sldId id="857" r:id="rId24"/>
    <p:sldId id="305" r:id="rId25"/>
    <p:sldId id="860" r:id="rId26"/>
    <p:sldId id="278"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guide id="28" orient="horz" pos="19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FFB100"/>
    <a:srgbClr val="FAAF00"/>
    <a:srgbClr val="C8C8C8"/>
    <a:srgbClr val="646469"/>
    <a:srgbClr val="006D8F"/>
    <a:srgbClr val="595A5D"/>
    <a:srgbClr val="414042"/>
    <a:srgbClr val="DCDCDC"/>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0" autoAdjust="0"/>
    <p:restoredTop sz="86418" autoAdjust="0"/>
  </p:normalViewPr>
  <p:slideViewPr>
    <p:cSldViewPr snapToGrid="0" showGuides="1">
      <p:cViewPr varScale="1">
        <p:scale>
          <a:sx n="148" d="100"/>
          <a:sy n="148" d="100"/>
        </p:scale>
        <p:origin x="168" y="20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 orient="horz" pos="1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5" d="100"/>
          <a:sy n="85" d="100"/>
        </p:scale>
        <p:origin x="3928"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2DE7DF-5EEA-3D47-81E5-5D57FBEEB387}" type="datetimeFigureOut">
              <a:rPr lang="en-US" smtClean="0"/>
              <a:t>4/2/18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DF832D-DEEF-7145-817A-C3DBA937A2E3}" type="slidenum">
              <a:rPr lang="en-US" smtClean="0"/>
              <a:t>‹#›</a:t>
            </a:fld>
            <a:endParaRPr lang="en-US"/>
          </a:p>
        </p:txBody>
      </p:sp>
    </p:spTree>
    <p:extLst>
      <p:ext uri="{BB962C8B-B14F-4D97-AF65-F5344CB8AC3E}">
        <p14:creationId xmlns:p14="http://schemas.microsoft.com/office/powerpoint/2010/main" val="1084494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4/2/18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5</a:t>
            </a:fld>
            <a:endParaRPr lang="en-US" dirty="0"/>
          </a:p>
        </p:txBody>
      </p:sp>
    </p:spTree>
    <p:extLst>
      <p:ext uri="{BB962C8B-B14F-4D97-AF65-F5344CB8AC3E}">
        <p14:creationId xmlns:p14="http://schemas.microsoft.com/office/powerpoint/2010/main" val="1517060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815774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6</a:t>
            </a:fld>
            <a:endParaRPr lang="en-US" dirty="0"/>
          </a:p>
        </p:txBody>
      </p:sp>
    </p:spTree>
    <p:extLst>
      <p:ext uri="{BB962C8B-B14F-4D97-AF65-F5344CB8AC3E}">
        <p14:creationId xmlns:p14="http://schemas.microsoft.com/office/powerpoint/2010/main" val="753169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7</a:t>
            </a:fld>
            <a:endParaRPr lang="en-US" dirty="0"/>
          </a:p>
        </p:txBody>
      </p:sp>
    </p:spTree>
    <p:extLst>
      <p:ext uri="{BB962C8B-B14F-4D97-AF65-F5344CB8AC3E}">
        <p14:creationId xmlns:p14="http://schemas.microsoft.com/office/powerpoint/2010/main" val="4281424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20803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259793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6300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3524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16 regions &amp; 52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16</a:t>
            </a:fld>
            <a:endParaRPr lang="en-SG" dirty="0"/>
          </a:p>
        </p:txBody>
      </p:sp>
    </p:spTree>
    <p:extLst>
      <p:ext uri="{BB962C8B-B14F-4D97-AF65-F5344CB8AC3E}">
        <p14:creationId xmlns:p14="http://schemas.microsoft.com/office/powerpoint/2010/main" val="3323930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20</a:t>
            </a:fld>
            <a:endParaRPr lang="en-US"/>
          </a:p>
        </p:txBody>
      </p:sp>
    </p:spTree>
    <p:extLst>
      <p:ext uri="{BB962C8B-B14F-4D97-AF65-F5344CB8AC3E}">
        <p14:creationId xmlns:p14="http://schemas.microsoft.com/office/powerpoint/2010/main" val="15062723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3" name="Picture 2" descr="Summit_PPT-Asset_16-9_Coverp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8766" cy="5143500"/>
          </a:xfrm>
          <a:prstGeom prst="rect">
            <a:avLst/>
          </a:prstGeom>
        </p:spPr>
      </p:pic>
      <p:sp>
        <p:nvSpPr>
          <p:cNvPr id="5" name="TextBox 4"/>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6" name="Text Placeholder 11"/>
          <p:cNvSpPr>
            <a:spLocks noGrp="1"/>
          </p:cNvSpPr>
          <p:nvPr>
            <p:ph type="body" sz="quarter" idx="13" hasCustomPrompt="1"/>
          </p:nvPr>
        </p:nvSpPr>
        <p:spPr>
          <a:xfrm>
            <a:off x="1551209" y="3488268"/>
            <a:ext cx="6041582" cy="279400"/>
          </a:xfrm>
        </p:spPr>
        <p:txBody>
          <a:bodyPr anchor="b"/>
          <a:lstStyle>
            <a:lvl1pPr marL="0" indent="0" algn="ctr">
              <a:buNone/>
              <a:defRPr sz="1200"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pPr lvl="0"/>
            <a:r>
              <a:rPr lang="en-US" dirty="0"/>
              <a:t>Presenter 1 Name</a:t>
            </a:r>
          </a:p>
        </p:txBody>
      </p:sp>
      <p:sp>
        <p:nvSpPr>
          <p:cNvPr id="7" name="Text Placeholder 11"/>
          <p:cNvSpPr>
            <a:spLocks noGrp="1"/>
          </p:cNvSpPr>
          <p:nvPr>
            <p:ph type="body" sz="quarter" idx="14" hasCustomPrompt="1"/>
          </p:nvPr>
        </p:nvSpPr>
        <p:spPr>
          <a:xfrm>
            <a:off x="1551209" y="3750735"/>
            <a:ext cx="6041582" cy="279400"/>
          </a:xfrm>
        </p:spPr>
        <p:txBody>
          <a:bodyPr anchor="b"/>
          <a:lstStyle>
            <a:lvl1pPr marL="0" indent="0" algn="ctr">
              <a:buNone/>
              <a:defRPr sz="1200" b="0" i="0" baseline="0">
                <a:solidFill>
                  <a:schemeClr val="bg1"/>
                </a:solidFill>
                <a:latin typeface="Amazon Ember" panose="02000000000000000000" pitchFamily="2" charset="0"/>
                <a:ea typeface="Amazon Ember" panose="02000000000000000000" pitchFamily="2" charset="0"/>
                <a:cs typeface="Amazon Ember Light"/>
              </a:defRPr>
            </a:lvl1pPr>
          </a:lstStyle>
          <a:p>
            <a:pPr lvl="0"/>
            <a:r>
              <a:rPr lang="en-US" dirty="0"/>
              <a:t>Title / Extra info here, Amazon Web Services</a:t>
            </a:r>
          </a:p>
        </p:txBody>
      </p:sp>
      <p:sp>
        <p:nvSpPr>
          <p:cNvPr id="8" name="Text Placeholder 11"/>
          <p:cNvSpPr>
            <a:spLocks noGrp="1"/>
          </p:cNvSpPr>
          <p:nvPr>
            <p:ph type="body" sz="quarter" idx="15" hasCustomPrompt="1"/>
          </p:nvPr>
        </p:nvSpPr>
        <p:spPr>
          <a:xfrm>
            <a:off x="1551209" y="4072467"/>
            <a:ext cx="6041582" cy="279400"/>
          </a:xfrm>
        </p:spPr>
        <p:txBody>
          <a:bodyPr anchor="b"/>
          <a:lstStyle>
            <a:lvl1pPr marL="0" indent="0" algn="ctr">
              <a:buNone/>
              <a:defRPr sz="1200"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pPr lvl="0"/>
            <a:r>
              <a:rPr lang="en-US" dirty="0"/>
              <a:t>Presenter 2 Name</a:t>
            </a:r>
          </a:p>
        </p:txBody>
      </p:sp>
      <p:sp>
        <p:nvSpPr>
          <p:cNvPr id="9" name="Text Placeholder 11"/>
          <p:cNvSpPr>
            <a:spLocks noGrp="1"/>
          </p:cNvSpPr>
          <p:nvPr>
            <p:ph type="body" sz="quarter" idx="16" hasCustomPrompt="1"/>
          </p:nvPr>
        </p:nvSpPr>
        <p:spPr>
          <a:xfrm>
            <a:off x="1551209" y="4334934"/>
            <a:ext cx="6041582" cy="279400"/>
          </a:xfrm>
        </p:spPr>
        <p:txBody>
          <a:bodyPr anchor="b"/>
          <a:lstStyle>
            <a:lvl1pPr marL="0" indent="0" algn="ctr">
              <a:buNone/>
              <a:defRPr sz="1200" b="0" i="0" baseline="0">
                <a:solidFill>
                  <a:schemeClr val="bg1"/>
                </a:solidFill>
                <a:latin typeface="Amazon Ember" panose="02000000000000000000" pitchFamily="2" charset="0"/>
                <a:ea typeface="Amazon Ember" panose="02000000000000000000" pitchFamily="2" charset="0"/>
                <a:cs typeface="Amazon Ember Light"/>
              </a:defRPr>
            </a:lvl1pPr>
          </a:lstStyle>
          <a:p>
            <a:pPr lvl="0"/>
            <a:r>
              <a:rPr lang="en-US" dirty="0"/>
              <a:t>Title / Extra info here, Amazon Web Services</a:t>
            </a:r>
          </a:p>
        </p:txBody>
      </p:sp>
      <p:sp>
        <p:nvSpPr>
          <p:cNvPr id="10" name="Text Placeholder 11"/>
          <p:cNvSpPr>
            <a:spLocks noGrp="1"/>
          </p:cNvSpPr>
          <p:nvPr>
            <p:ph type="body" sz="quarter" idx="17" hasCustomPrompt="1"/>
          </p:nvPr>
        </p:nvSpPr>
        <p:spPr>
          <a:xfrm>
            <a:off x="1551209" y="1329273"/>
            <a:ext cx="6041582" cy="279400"/>
          </a:xfrm>
        </p:spPr>
        <p:txBody>
          <a:bodyPr anchor="b"/>
          <a:lstStyle>
            <a:lvl1pPr marL="0" indent="0" algn="ctr">
              <a:buNone/>
              <a:defRPr sz="1200" b="0" i="0" baseline="0">
                <a:solidFill>
                  <a:schemeClr val="bg1"/>
                </a:solidFill>
                <a:latin typeface="Amazon Ember"/>
                <a:cs typeface="Amazon Ember"/>
              </a:defRPr>
            </a:lvl1pPr>
          </a:lstStyle>
          <a:p>
            <a:pPr lvl="0"/>
            <a:r>
              <a:rPr lang="en-US" dirty="0"/>
              <a:t>SESSION CODE #</a:t>
            </a:r>
          </a:p>
        </p:txBody>
      </p:sp>
      <p:sp>
        <p:nvSpPr>
          <p:cNvPr id="11"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1" i="0" baseline="0">
                <a:solidFill>
                  <a:schemeClr val="bg1"/>
                </a:solidFill>
                <a:latin typeface="Amazon Ember Light"/>
                <a:ea typeface="Arial" charset="0"/>
                <a:cs typeface="Amazon Ember Light"/>
              </a:defRPr>
            </a:lvl1pPr>
          </a:lstStyle>
          <a:p>
            <a:pPr lvl="0"/>
            <a:r>
              <a:rPr lang="en-US" dirty="0"/>
              <a:t>Presentation Title</a:t>
            </a:r>
          </a:p>
        </p:txBody>
      </p:sp>
    </p:spTree>
    <p:extLst>
      <p:ext uri="{BB962C8B-B14F-4D97-AF65-F5344CB8AC3E}">
        <p14:creationId xmlns:p14="http://schemas.microsoft.com/office/powerpoint/2010/main" val="4117100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3" y="-5843"/>
            <a:ext cx="9222117" cy="5149343"/>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1" i="0" baseline="0">
                <a:solidFill>
                  <a:schemeClr val="bg1"/>
                </a:solidFill>
                <a:latin typeface="Amazon Ember Light"/>
                <a:ea typeface="Arial" charset="0"/>
                <a:cs typeface="Amazon Ember Light"/>
              </a:defRPr>
            </a:lvl1pPr>
          </a:lstStyle>
          <a:p>
            <a:pPr lvl="0"/>
            <a:r>
              <a:rPr lang="en-US" dirty="0"/>
              <a:t>Demo Page</a:t>
            </a:r>
          </a:p>
        </p:txBody>
      </p:sp>
      <p:sp>
        <p:nvSpPr>
          <p:cNvPr id="5" name="TextBox 4">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718083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s Page - 3 Graphic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8C8E05-9FBC-AF4D-A4A8-5E863B0A7D57}"/>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rgbClr val="FFFFFF"/>
                </a:solidFill>
                <a:latin typeface="Amazon Ember Light"/>
                <a:cs typeface="Amazon Ember Light"/>
              </a:defRPr>
            </a:lvl1pPr>
          </a:lstStyle>
          <a:p>
            <a:pPr lvl="0"/>
            <a:r>
              <a:rPr lang="en-US" dirty="0"/>
              <a:t>Graphics Page</a:t>
            </a:r>
          </a:p>
        </p:txBody>
      </p:sp>
      <p:sp>
        <p:nvSpPr>
          <p:cNvPr id="5" name="Content Placeholder 3"/>
          <p:cNvSpPr>
            <a:spLocks noGrp="1"/>
          </p:cNvSpPr>
          <p:nvPr>
            <p:ph sz="half" idx="12" hasCustomPrompt="1"/>
          </p:nvPr>
        </p:nvSpPr>
        <p:spPr>
          <a:xfrm>
            <a:off x="868304" y="3541904"/>
            <a:ext cx="2044465" cy="532655"/>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6" name="Content Placeholder 3"/>
          <p:cNvSpPr>
            <a:spLocks noGrp="1"/>
          </p:cNvSpPr>
          <p:nvPr>
            <p:ph sz="half" idx="11" hasCustomPrompt="1"/>
          </p:nvPr>
        </p:nvSpPr>
        <p:spPr>
          <a:xfrm>
            <a:off x="868304" y="3095150"/>
            <a:ext cx="1596825" cy="426825"/>
          </a:xfrm>
        </p:spPr>
        <p:txBody>
          <a:bodyPr lIns="0"/>
          <a:lstStyle>
            <a:lvl1pPr>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1</a:t>
            </a:r>
          </a:p>
        </p:txBody>
      </p:sp>
      <p:sp>
        <p:nvSpPr>
          <p:cNvPr id="7" name="Content Placeholder 3"/>
          <p:cNvSpPr>
            <a:spLocks noGrp="1"/>
          </p:cNvSpPr>
          <p:nvPr>
            <p:ph sz="half" idx="13" hasCustomPrompt="1"/>
          </p:nvPr>
        </p:nvSpPr>
        <p:spPr>
          <a:xfrm>
            <a:off x="3460229" y="3526167"/>
            <a:ext cx="2291091" cy="532655"/>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8" name="Content Placeholder 3"/>
          <p:cNvSpPr>
            <a:spLocks noGrp="1"/>
          </p:cNvSpPr>
          <p:nvPr>
            <p:ph sz="half" idx="14" hasCustomPrompt="1"/>
          </p:nvPr>
        </p:nvSpPr>
        <p:spPr>
          <a:xfrm>
            <a:off x="3460596" y="3077450"/>
            <a:ext cx="1596825" cy="426825"/>
          </a:xfrm>
        </p:spPr>
        <p:txBody>
          <a:bodyPr lIns="0"/>
          <a:lstStyle>
            <a:lvl1pPr marL="0" marR="0" indent="0" algn="l" defTabSz="457200" rtl="0" eaLnBrk="1" fontAlgn="auto" latinLnBrk="0" hangingPunct="1">
              <a:lnSpc>
                <a:spcPct val="100000"/>
              </a:lnSpc>
              <a:spcBef>
                <a:spcPct val="20000"/>
              </a:spcBef>
              <a:spcAft>
                <a:spcPts val="0"/>
              </a:spcAft>
              <a:buClrTx/>
              <a:buSzTx/>
              <a:buFontTx/>
              <a:buNone/>
              <a:tabLst/>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2</a:t>
            </a:r>
          </a:p>
        </p:txBody>
      </p:sp>
      <p:sp>
        <p:nvSpPr>
          <p:cNvPr id="9" name="Content Placeholder 3"/>
          <p:cNvSpPr>
            <a:spLocks noGrp="1"/>
          </p:cNvSpPr>
          <p:nvPr>
            <p:ph sz="half" idx="15" hasCustomPrompt="1"/>
          </p:nvPr>
        </p:nvSpPr>
        <p:spPr>
          <a:xfrm>
            <a:off x="6125715" y="3526166"/>
            <a:ext cx="2291091" cy="532655"/>
          </a:xfrm>
        </p:spPr>
        <p:txBody>
          <a:bodyPr lIns="0" tIns="0" rIns="0" bIns="0"/>
          <a:lstStyle>
            <a:lvl1pPr>
              <a:defRPr sz="1600" b="0" baseline="0">
                <a:solidFill>
                  <a:schemeClr val="bg1"/>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10" name="Content Placeholder 3"/>
          <p:cNvSpPr>
            <a:spLocks noGrp="1"/>
          </p:cNvSpPr>
          <p:nvPr>
            <p:ph sz="half" idx="16" hasCustomPrompt="1"/>
          </p:nvPr>
        </p:nvSpPr>
        <p:spPr>
          <a:xfrm>
            <a:off x="6125715" y="3077449"/>
            <a:ext cx="1596825" cy="426825"/>
          </a:xfrm>
        </p:spPr>
        <p:txBody>
          <a:bodyPr lIns="0"/>
          <a:lstStyle>
            <a:lvl1pPr>
              <a:defRPr sz="1800"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3</a:t>
            </a:r>
          </a:p>
        </p:txBody>
      </p:sp>
      <p:sp>
        <p:nvSpPr>
          <p:cNvPr id="11" name="Rectangle 10"/>
          <p:cNvSpPr/>
          <p:nvPr userDrawn="1"/>
        </p:nvSpPr>
        <p:spPr>
          <a:xfrm>
            <a:off x="868304" y="1161405"/>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3460596" y="1151740"/>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6125715" y="1151739"/>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976150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s Page - 6 Graphic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739484-2A6C-5B42-9637-11B8E6B780CD}"/>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rgbClr val="FFFFFF"/>
                </a:solidFill>
                <a:latin typeface="Amazon Ember Light"/>
                <a:cs typeface="Amazon Ember Light"/>
              </a:defRPr>
            </a:lvl1pPr>
          </a:lstStyle>
          <a:p>
            <a:pPr lvl="0"/>
            <a:r>
              <a:rPr lang="en-US" dirty="0"/>
              <a:t>Graphics Page</a:t>
            </a:r>
          </a:p>
        </p:txBody>
      </p:sp>
      <p:sp>
        <p:nvSpPr>
          <p:cNvPr id="5" name="Content Placeholder 3"/>
          <p:cNvSpPr>
            <a:spLocks noGrp="1"/>
          </p:cNvSpPr>
          <p:nvPr>
            <p:ph sz="half" idx="12" hasCustomPrompt="1"/>
          </p:nvPr>
        </p:nvSpPr>
        <p:spPr>
          <a:xfrm>
            <a:off x="868856" y="2550626"/>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6" name="Content Placeholder 3"/>
          <p:cNvSpPr>
            <a:spLocks noGrp="1"/>
          </p:cNvSpPr>
          <p:nvPr>
            <p:ph sz="half" idx="11" hasCustomPrompt="1"/>
          </p:nvPr>
        </p:nvSpPr>
        <p:spPr>
          <a:xfrm>
            <a:off x="868857" y="2279685"/>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1</a:t>
            </a:r>
          </a:p>
        </p:txBody>
      </p:sp>
      <p:sp>
        <p:nvSpPr>
          <p:cNvPr id="7" name="Rectangle 6"/>
          <p:cNvSpPr/>
          <p:nvPr userDrawn="1"/>
        </p:nvSpPr>
        <p:spPr>
          <a:xfrm>
            <a:off x="856074"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3452518"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6114814"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Content Placeholder 3"/>
          <p:cNvSpPr>
            <a:spLocks noGrp="1"/>
          </p:cNvSpPr>
          <p:nvPr>
            <p:ph sz="half" idx="13" hasCustomPrompt="1"/>
          </p:nvPr>
        </p:nvSpPr>
        <p:spPr>
          <a:xfrm>
            <a:off x="3465300" y="2550626"/>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11" name="Content Placeholder 3"/>
          <p:cNvSpPr>
            <a:spLocks noGrp="1"/>
          </p:cNvSpPr>
          <p:nvPr>
            <p:ph sz="half" idx="14" hasCustomPrompt="1"/>
          </p:nvPr>
        </p:nvSpPr>
        <p:spPr>
          <a:xfrm>
            <a:off x="3465301" y="2279685"/>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2</a:t>
            </a:r>
          </a:p>
        </p:txBody>
      </p:sp>
      <p:sp>
        <p:nvSpPr>
          <p:cNvPr id="12" name="Content Placeholder 3"/>
          <p:cNvSpPr>
            <a:spLocks noGrp="1"/>
          </p:cNvSpPr>
          <p:nvPr>
            <p:ph sz="half" idx="15" hasCustomPrompt="1"/>
          </p:nvPr>
        </p:nvSpPr>
        <p:spPr>
          <a:xfrm>
            <a:off x="6127597" y="2550626"/>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13" name="Content Placeholder 3"/>
          <p:cNvSpPr>
            <a:spLocks noGrp="1"/>
          </p:cNvSpPr>
          <p:nvPr>
            <p:ph sz="half" idx="16" hasCustomPrompt="1"/>
          </p:nvPr>
        </p:nvSpPr>
        <p:spPr>
          <a:xfrm>
            <a:off x="6127598" y="2279685"/>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3</a:t>
            </a:r>
          </a:p>
        </p:txBody>
      </p:sp>
      <p:sp>
        <p:nvSpPr>
          <p:cNvPr id="14" name="Content Placeholder 3"/>
          <p:cNvSpPr>
            <a:spLocks noGrp="1"/>
          </p:cNvSpPr>
          <p:nvPr>
            <p:ph sz="half" idx="17" hasCustomPrompt="1"/>
          </p:nvPr>
        </p:nvSpPr>
        <p:spPr>
          <a:xfrm>
            <a:off x="868856" y="4441515"/>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15" name="Content Placeholder 3"/>
          <p:cNvSpPr>
            <a:spLocks noGrp="1"/>
          </p:cNvSpPr>
          <p:nvPr>
            <p:ph sz="half" idx="18" hasCustomPrompt="1"/>
          </p:nvPr>
        </p:nvSpPr>
        <p:spPr>
          <a:xfrm>
            <a:off x="868857" y="4170574"/>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4</a:t>
            </a:r>
          </a:p>
        </p:txBody>
      </p:sp>
      <p:sp>
        <p:nvSpPr>
          <p:cNvPr id="16" name="Rectangle 15"/>
          <p:cNvSpPr/>
          <p:nvPr userDrawn="1"/>
        </p:nvSpPr>
        <p:spPr>
          <a:xfrm>
            <a:off x="856074"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3452518"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6114814"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Content Placeholder 3"/>
          <p:cNvSpPr>
            <a:spLocks noGrp="1"/>
          </p:cNvSpPr>
          <p:nvPr>
            <p:ph sz="half" idx="19" hasCustomPrompt="1"/>
          </p:nvPr>
        </p:nvSpPr>
        <p:spPr>
          <a:xfrm>
            <a:off x="3465300" y="4441515"/>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20" name="Content Placeholder 3"/>
          <p:cNvSpPr>
            <a:spLocks noGrp="1"/>
          </p:cNvSpPr>
          <p:nvPr>
            <p:ph sz="half" idx="20" hasCustomPrompt="1"/>
          </p:nvPr>
        </p:nvSpPr>
        <p:spPr>
          <a:xfrm>
            <a:off x="3465301" y="4170574"/>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5</a:t>
            </a:r>
          </a:p>
        </p:txBody>
      </p:sp>
      <p:sp>
        <p:nvSpPr>
          <p:cNvPr id="21" name="Content Placeholder 3"/>
          <p:cNvSpPr>
            <a:spLocks noGrp="1"/>
          </p:cNvSpPr>
          <p:nvPr>
            <p:ph sz="half" idx="21" hasCustomPrompt="1"/>
          </p:nvPr>
        </p:nvSpPr>
        <p:spPr>
          <a:xfrm>
            <a:off x="6127597" y="4441515"/>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22" name="Content Placeholder 3"/>
          <p:cNvSpPr>
            <a:spLocks noGrp="1"/>
          </p:cNvSpPr>
          <p:nvPr>
            <p:ph sz="half" idx="22" hasCustomPrompt="1"/>
          </p:nvPr>
        </p:nvSpPr>
        <p:spPr>
          <a:xfrm>
            <a:off x="6127598" y="4170574"/>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6</a:t>
            </a:r>
          </a:p>
        </p:txBody>
      </p:sp>
      <p:sp>
        <p:nvSpPr>
          <p:cNvPr id="23" name="TextBox 22">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963426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Contact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8990F8-9C5F-C345-9F0F-A859370633EA}"/>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Speaker Contact</a:t>
            </a:r>
          </a:p>
        </p:txBody>
      </p:sp>
      <p:sp>
        <p:nvSpPr>
          <p:cNvPr id="5" name="Content Placeholder 3"/>
          <p:cNvSpPr>
            <a:spLocks noGrp="1"/>
          </p:cNvSpPr>
          <p:nvPr>
            <p:ph sz="half" idx="12" hasCustomPrompt="1"/>
          </p:nvPr>
        </p:nvSpPr>
        <p:spPr>
          <a:xfrm>
            <a:off x="345416" y="1480508"/>
            <a:ext cx="4038600" cy="2579617"/>
          </a:xfrm>
        </p:spPr>
        <p:txBody>
          <a:bodyPr lIns="0" tIns="0" rIns="0" bIns="0"/>
          <a:lstStyle>
            <a:lvl1pPr>
              <a:defRPr sz="20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Title</a:t>
            </a:r>
          </a:p>
          <a:p>
            <a:r>
              <a:rPr lang="en-US" dirty="0"/>
              <a:t>Extra info</a:t>
            </a:r>
          </a:p>
          <a:p>
            <a:r>
              <a:rPr lang="en-US" dirty="0"/>
              <a:t>Extra info</a:t>
            </a:r>
          </a:p>
        </p:txBody>
      </p:sp>
      <p:sp>
        <p:nvSpPr>
          <p:cNvPr id="6" name="Content Placeholder 3"/>
          <p:cNvSpPr>
            <a:spLocks noGrp="1"/>
          </p:cNvSpPr>
          <p:nvPr>
            <p:ph sz="half" idx="11" hasCustomPrompt="1"/>
          </p:nvPr>
        </p:nvSpPr>
        <p:spPr>
          <a:xfrm>
            <a:off x="345416" y="1047749"/>
            <a:ext cx="4035226"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Speaker 1</a:t>
            </a:r>
          </a:p>
        </p:txBody>
      </p:sp>
      <p:sp>
        <p:nvSpPr>
          <p:cNvPr id="7" name="Content Placeholder 3"/>
          <p:cNvSpPr>
            <a:spLocks noGrp="1"/>
          </p:cNvSpPr>
          <p:nvPr>
            <p:ph sz="half" idx="13" hasCustomPrompt="1"/>
          </p:nvPr>
        </p:nvSpPr>
        <p:spPr>
          <a:xfrm>
            <a:off x="4507642" y="1485879"/>
            <a:ext cx="4038600" cy="2579617"/>
          </a:xfrm>
        </p:spPr>
        <p:txBody>
          <a:bodyPr lIns="0" tIns="0" rIns="0" bIns="0"/>
          <a:lstStyle>
            <a:lvl1pPr>
              <a:defRPr sz="20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Title</a:t>
            </a:r>
          </a:p>
          <a:p>
            <a:r>
              <a:rPr lang="en-US" dirty="0"/>
              <a:t>Extra info</a:t>
            </a:r>
          </a:p>
          <a:p>
            <a:r>
              <a:rPr lang="en-US" dirty="0"/>
              <a:t>Extra info</a:t>
            </a:r>
          </a:p>
        </p:txBody>
      </p:sp>
      <p:sp>
        <p:nvSpPr>
          <p:cNvPr id="8" name="Content Placeholder 3"/>
          <p:cNvSpPr>
            <a:spLocks noGrp="1"/>
          </p:cNvSpPr>
          <p:nvPr>
            <p:ph sz="half" idx="14" hasCustomPrompt="1"/>
          </p:nvPr>
        </p:nvSpPr>
        <p:spPr>
          <a:xfrm>
            <a:off x="4509329" y="1047749"/>
            <a:ext cx="4035226"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Speaker 2</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1257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ssion Surve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CCFA28-7453-A949-AD66-9D3FB5F82197}"/>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6" name="TextBox 5">
            <a:extLst>
              <a:ext uri="{FF2B5EF4-FFF2-40B4-BE49-F238E27FC236}">
                <a16:creationId xmlns:a16="http://schemas.microsoft.com/office/drawing/2014/main" id="{C04B633C-A225-C64C-B126-FABDAB0D53B3}"/>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7" name="Text Placeholder 8">
            <a:extLst>
              <a:ext uri="{FF2B5EF4-FFF2-40B4-BE49-F238E27FC236}">
                <a16:creationId xmlns:a16="http://schemas.microsoft.com/office/drawing/2014/main" id="{1C2D1149-E58F-D846-A293-17849251327F}"/>
              </a:ext>
            </a:extLst>
          </p:cNvPr>
          <p:cNvSpPr>
            <a:spLocks noGrp="1"/>
          </p:cNvSpPr>
          <p:nvPr>
            <p:ph type="body" sz="quarter" idx="12" hasCustomPrompt="1"/>
          </p:nvPr>
        </p:nvSpPr>
        <p:spPr>
          <a:xfrm>
            <a:off x="909506" y="1460825"/>
            <a:ext cx="7311627" cy="1928759"/>
          </a:xfrm>
        </p:spPr>
        <p:txBody>
          <a:bodyPr anchor="ctr">
            <a:noAutofit/>
          </a:bodyPr>
          <a:lstStyle>
            <a:lvl1pPr marL="0" indent="0" algn="ctr">
              <a:buNone/>
              <a:defRPr sz="2800" b="1" i="0" baseline="0">
                <a:solidFill>
                  <a:schemeClr val="bg1"/>
                </a:solidFill>
                <a:latin typeface="Amazon Ember Light"/>
                <a:ea typeface="Arial" charset="0"/>
                <a:cs typeface="Amazon Ember Light"/>
              </a:defRPr>
            </a:lvl1pPr>
          </a:lstStyle>
          <a:p>
            <a:pPr lvl="0"/>
            <a:r>
              <a:rPr lang="en-US" dirty="0"/>
              <a:t>Please complete the session survey in the summit mobile app.</a:t>
            </a:r>
          </a:p>
        </p:txBody>
      </p:sp>
    </p:spTree>
    <p:extLst>
      <p:ext uri="{BB962C8B-B14F-4D97-AF65-F5344CB8AC3E}">
        <p14:creationId xmlns:p14="http://schemas.microsoft.com/office/powerpoint/2010/main" val="1763020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ation Final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212094" cy="5143499"/>
          </a:xfrm>
          <a:prstGeom prst="rect">
            <a:avLst/>
          </a:prstGeom>
        </p:spPr>
      </p:pic>
      <p:sp>
        <p:nvSpPr>
          <p:cNvPr id="7"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Thank you!</a:t>
            </a:r>
          </a:p>
        </p:txBody>
      </p:sp>
      <p:sp>
        <p:nvSpPr>
          <p:cNvPr id="4" name="TextBox 3">
            <a:extLst>
              <a:ext uri="{FF2B5EF4-FFF2-40B4-BE49-F238E27FC236}">
                <a16:creationId xmlns:a16="http://schemas.microsoft.com/office/drawing/2014/main" id="{EF7937D6-EBE7-EE44-A3FE-80166DDBBAC6}"/>
              </a:ext>
            </a:extLst>
          </p:cNvPr>
          <p:cNvSpPr txBox="1"/>
          <p:nvPr userDrawn="1"/>
        </p:nvSpPr>
        <p:spPr>
          <a:xfrm>
            <a:off x="3058113" y="4881613"/>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211045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133658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508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138787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162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291323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212094" cy="5145582"/>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1" i="0" baseline="0">
                <a:solidFill>
                  <a:schemeClr val="bg1"/>
                </a:solidFill>
                <a:latin typeface="Amazon Ember Light"/>
                <a:ea typeface="Arial" charset="0"/>
                <a:cs typeface="Amazon Ember Light"/>
              </a:defRPr>
            </a:lvl1pPr>
          </a:lstStyle>
          <a:p>
            <a:pPr lvl="0"/>
            <a:r>
              <a:rPr lang="en-US" dirty="0"/>
              <a:t>Chapter Page</a:t>
            </a:r>
          </a:p>
        </p:txBody>
      </p:sp>
      <p:sp>
        <p:nvSpPr>
          <p:cNvPr id="5" name="TextBox 4">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230062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6796DF-1648-2944-89DB-ED9753818B64}"/>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1" i="0" baseline="0">
                <a:solidFill>
                  <a:schemeClr val="bg1"/>
                </a:solidFill>
                <a:latin typeface="Amazon Ember Light"/>
                <a:ea typeface="Arial" charset="0"/>
                <a:cs typeface="Amazon Ember Light"/>
              </a:defRPr>
            </a:lvl1pPr>
          </a:lstStyle>
          <a:p>
            <a:pPr lvl="0"/>
            <a:r>
              <a:rPr lang="en-US" dirty="0"/>
              <a:t>Section Page</a:t>
            </a:r>
          </a:p>
        </p:txBody>
      </p:sp>
      <p:sp>
        <p:nvSpPr>
          <p:cNvPr id="6" name="TextBox 5">
            <a:extLst>
              <a:ext uri="{FF2B5EF4-FFF2-40B4-BE49-F238E27FC236}">
                <a16:creationId xmlns:a16="http://schemas.microsoft.com/office/drawing/2014/main" id="{C04B633C-A225-C64C-B126-FABDAB0D53B3}"/>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4073854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 Content Page Layout (includes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F2AE1-60BE-674C-9EB8-3013F880CB25}"/>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1100264"/>
            <a:ext cx="8454826" cy="2647345"/>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245966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E58909-404E-D44D-8054-7EC9B6A71D5E}"/>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dirty="0"/>
              <a:t>Agenda</a:t>
            </a:r>
          </a:p>
        </p:txBody>
      </p:sp>
      <p:sp>
        <p:nvSpPr>
          <p:cNvPr id="5" name="Content Placeholder 3"/>
          <p:cNvSpPr>
            <a:spLocks noGrp="1"/>
          </p:cNvSpPr>
          <p:nvPr>
            <p:ph sz="half" idx="11" hasCustomPrompt="1"/>
          </p:nvPr>
        </p:nvSpPr>
        <p:spPr>
          <a:xfrm>
            <a:off x="342041" y="1545908"/>
            <a:ext cx="8454826"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1</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9" name="Content Placeholder 3">
            <a:extLst>
              <a:ext uri="{FF2B5EF4-FFF2-40B4-BE49-F238E27FC236}">
                <a16:creationId xmlns:a16="http://schemas.microsoft.com/office/drawing/2014/main" id="{99663025-136F-0B4C-85DE-B136B7B49CD7}"/>
              </a:ext>
            </a:extLst>
          </p:cNvPr>
          <p:cNvSpPr>
            <a:spLocks noGrp="1"/>
          </p:cNvSpPr>
          <p:nvPr>
            <p:ph sz="half" idx="12" hasCustomPrompt="1"/>
          </p:nvPr>
        </p:nvSpPr>
        <p:spPr>
          <a:xfrm>
            <a:off x="342041" y="1936451"/>
            <a:ext cx="8454826"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2</a:t>
            </a:r>
          </a:p>
        </p:txBody>
      </p:sp>
      <p:sp>
        <p:nvSpPr>
          <p:cNvPr id="10" name="Content Placeholder 3">
            <a:extLst>
              <a:ext uri="{FF2B5EF4-FFF2-40B4-BE49-F238E27FC236}">
                <a16:creationId xmlns:a16="http://schemas.microsoft.com/office/drawing/2014/main" id="{0904A59B-C4E5-5345-AC8C-D7AF57C290B3}"/>
              </a:ext>
            </a:extLst>
          </p:cNvPr>
          <p:cNvSpPr>
            <a:spLocks noGrp="1"/>
          </p:cNvSpPr>
          <p:nvPr>
            <p:ph sz="half" idx="13" hasCustomPrompt="1"/>
          </p:nvPr>
        </p:nvSpPr>
        <p:spPr>
          <a:xfrm>
            <a:off x="336789" y="2326994"/>
            <a:ext cx="8460078"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3</a:t>
            </a:r>
          </a:p>
        </p:txBody>
      </p:sp>
      <p:sp>
        <p:nvSpPr>
          <p:cNvPr id="11" name="Content Placeholder 3">
            <a:extLst>
              <a:ext uri="{FF2B5EF4-FFF2-40B4-BE49-F238E27FC236}">
                <a16:creationId xmlns:a16="http://schemas.microsoft.com/office/drawing/2014/main" id="{65ACEB60-D976-DC4C-B4E1-B3804EDFEC2E}"/>
              </a:ext>
            </a:extLst>
          </p:cNvPr>
          <p:cNvSpPr>
            <a:spLocks noGrp="1"/>
          </p:cNvSpPr>
          <p:nvPr>
            <p:ph sz="half" idx="14" hasCustomPrompt="1"/>
          </p:nvPr>
        </p:nvSpPr>
        <p:spPr>
          <a:xfrm>
            <a:off x="336788" y="2727217"/>
            <a:ext cx="8460079"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4</a:t>
            </a:r>
          </a:p>
        </p:txBody>
      </p:sp>
      <p:sp>
        <p:nvSpPr>
          <p:cNvPr id="12" name="Content Placeholder 3">
            <a:extLst>
              <a:ext uri="{FF2B5EF4-FFF2-40B4-BE49-F238E27FC236}">
                <a16:creationId xmlns:a16="http://schemas.microsoft.com/office/drawing/2014/main" id="{DFC5EE63-2C6B-2245-AA58-D7BEE47DCD5D}"/>
              </a:ext>
            </a:extLst>
          </p:cNvPr>
          <p:cNvSpPr>
            <a:spLocks noGrp="1"/>
          </p:cNvSpPr>
          <p:nvPr>
            <p:ph sz="half" idx="15" hasCustomPrompt="1"/>
          </p:nvPr>
        </p:nvSpPr>
        <p:spPr>
          <a:xfrm>
            <a:off x="336788" y="3127440"/>
            <a:ext cx="8460079"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5</a:t>
            </a:r>
          </a:p>
        </p:txBody>
      </p:sp>
      <p:sp>
        <p:nvSpPr>
          <p:cNvPr id="13" name="Content Placeholder 3">
            <a:extLst>
              <a:ext uri="{FF2B5EF4-FFF2-40B4-BE49-F238E27FC236}">
                <a16:creationId xmlns:a16="http://schemas.microsoft.com/office/drawing/2014/main" id="{BE57EF52-629D-404B-AE7A-F98ABC8465C7}"/>
              </a:ext>
            </a:extLst>
          </p:cNvPr>
          <p:cNvSpPr>
            <a:spLocks noGrp="1"/>
          </p:cNvSpPr>
          <p:nvPr>
            <p:ph sz="half" idx="16" hasCustomPrompt="1"/>
          </p:nvPr>
        </p:nvSpPr>
        <p:spPr>
          <a:xfrm>
            <a:off x="336788" y="3527663"/>
            <a:ext cx="8460079"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6</a:t>
            </a:r>
          </a:p>
        </p:txBody>
      </p:sp>
    </p:spTree>
    <p:extLst>
      <p:ext uri="{BB962C8B-B14F-4D97-AF65-F5344CB8AC3E}">
        <p14:creationId xmlns:p14="http://schemas.microsoft.com/office/powerpoint/2010/main" val="3025272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D14E4F-23CD-4F4C-8167-1C986AF48B5E}"/>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a:solidFill>
                  <a:srgbClr val="FFFFFF"/>
                </a:solidFill>
                <a:latin typeface="Amazon Ember Light"/>
                <a:cs typeface="Amazon Ember Light"/>
              </a:defRPr>
            </a:lvl1pPr>
          </a:lstStyle>
          <a:p>
            <a:pPr lvl="0"/>
            <a:r>
              <a:rPr lang="en-US" dirty="0"/>
              <a:t>Comparison Page</a:t>
            </a:r>
          </a:p>
        </p:txBody>
      </p:sp>
      <p:sp>
        <p:nvSpPr>
          <p:cNvPr id="5" name="Content Placeholder 3"/>
          <p:cNvSpPr>
            <a:spLocks noGrp="1"/>
          </p:cNvSpPr>
          <p:nvPr>
            <p:ph sz="half" idx="12" hasCustomPrompt="1"/>
          </p:nvPr>
        </p:nvSpPr>
        <p:spPr>
          <a:xfrm>
            <a:off x="343729" y="1641914"/>
            <a:ext cx="4038600" cy="2579617"/>
          </a:xfrm>
        </p:spPr>
        <p:txBody>
          <a:bodyPr lIns="0" tIns="0" rIns="0" bIns="0"/>
          <a:lstStyle>
            <a:lvl1pPr>
              <a:defRPr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6" name="Content Placeholder 3"/>
          <p:cNvSpPr>
            <a:spLocks noGrp="1"/>
          </p:cNvSpPr>
          <p:nvPr>
            <p:ph sz="half" idx="11" hasCustomPrompt="1"/>
          </p:nvPr>
        </p:nvSpPr>
        <p:spPr>
          <a:xfrm>
            <a:off x="343729" y="1161502"/>
            <a:ext cx="4035226"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1</a:t>
            </a:r>
          </a:p>
        </p:txBody>
      </p:sp>
      <p:sp>
        <p:nvSpPr>
          <p:cNvPr id="7" name="Content Placeholder 3"/>
          <p:cNvSpPr>
            <a:spLocks noGrp="1"/>
          </p:cNvSpPr>
          <p:nvPr>
            <p:ph sz="half" idx="13" hasCustomPrompt="1"/>
          </p:nvPr>
        </p:nvSpPr>
        <p:spPr>
          <a:xfrm>
            <a:off x="4563454" y="1641913"/>
            <a:ext cx="4038600" cy="2579617"/>
          </a:xfrm>
        </p:spPr>
        <p:txBody>
          <a:bodyPr lIns="0" tIns="0" rIns="0" bIns="0"/>
          <a:lstStyle>
            <a:lvl1pPr>
              <a:defRPr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8" name="Content Placeholder 3"/>
          <p:cNvSpPr>
            <a:spLocks noGrp="1"/>
          </p:cNvSpPr>
          <p:nvPr>
            <p:ph sz="half" idx="14" hasCustomPrompt="1"/>
          </p:nvPr>
        </p:nvSpPr>
        <p:spPr>
          <a:xfrm>
            <a:off x="4566828" y="1161501"/>
            <a:ext cx="4035226"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2</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894728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Snippet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8B0E61-CEFF-6044-97E5-834F5D709A5F}"/>
              </a:ext>
            </a:extLst>
          </p:cNvPr>
          <p:cNvPicPr>
            <a:picLocks noChangeAspect="1"/>
          </p:cNvPicPr>
          <p:nvPr userDrawn="1"/>
        </p:nvPicPr>
        <p:blipFill>
          <a:blip r:embed="rId2"/>
          <a:stretch>
            <a:fillRect/>
          </a:stretch>
        </p:blipFill>
        <p:spPr>
          <a:xfrm>
            <a:off x="0" y="-127540"/>
            <a:ext cx="9144000" cy="5271039"/>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654312"/>
            <a:ext cx="8200050" cy="2579617"/>
          </a:xfrm>
        </p:spPr>
        <p:txBody>
          <a:bodyPr lIns="0" tIns="0" rIns="0" bIns="0"/>
          <a:lstStyle>
            <a:lvl1pPr>
              <a:defRPr baseline="0">
                <a:solidFill>
                  <a:srgbClr val="FFFFFF"/>
                </a:solidFill>
                <a:latin typeface="Lucida Console" panose="020B0609040504020204" pitchFamily="49" charset="0"/>
                <a:cs typeface="Lucida Sans Unicode" panose="020B0602030504020204" pitchFamily="34" charset="0"/>
              </a:defRPr>
            </a:lvl1pPr>
          </a:lstStyle>
          <a:p>
            <a:r>
              <a:rPr lang="en-US" dirty="0"/>
              <a:t>lorem ipsum</a:t>
            </a:r>
          </a:p>
        </p:txBody>
      </p:sp>
      <p:sp>
        <p:nvSpPr>
          <p:cNvPr id="6" name="Content Placeholder 3"/>
          <p:cNvSpPr>
            <a:spLocks noGrp="1"/>
          </p:cNvSpPr>
          <p:nvPr>
            <p:ph sz="half" idx="11" hasCustomPrompt="1"/>
          </p:nvPr>
        </p:nvSpPr>
        <p:spPr>
          <a:xfrm>
            <a:off x="342041" y="1161502"/>
            <a:ext cx="8200051"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814733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C18AB6-47BB-9A4F-A2E7-7AA663C0BC1A}"/>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Three Column Page</a:t>
            </a:r>
          </a:p>
        </p:txBody>
      </p:sp>
      <p:sp>
        <p:nvSpPr>
          <p:cNvPr id="5" name="Content Placeholder 3"/>
          <p:cNvSpPr>
            <a:spLocks noGrp="1"/>
          </p:cNvSpPr>
          <p:nvPr>
            <p:ph sz="half" idx="12" hasCustomPrompt="1"/>
          </p:nvPr>
        </p:nvSpPr>
        <p:spPr>
          <a:xfrm>
            <a:off x="336789" y="1802021"/>
            <a:ext cx="2291091" cy="2374160"/>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6" name="Content Placeholder 3"/>
          <p:cNvSpPr>
            <a:spLocks noGrp="1"/>
          </p:cNvSpPr>
          <p:nvPr>
            <p:ph sz="half" idx="11" hasCustomPrompt="1"/>
          </p:nvPr>
        </p:nvSpPr>
        <p:spPr>
          <a:xfrm>
            <a:off x="336789" y="1182591"/>
            <a:ext cx="1596825" cy="426825"/>
          </a:xfrm>
        </p:spPr>
        <p:txBody>
          <a:bodyPr lIns="0"/>
          <a:lstStyle>
            <a:lvl1pPr>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1</a:t>
            </a:r>
          </a:p>
        </p:txBody>
      </p:sp>
      <p:sp>
        <p:nvSpPr>
          <p:cNvPr id="7" name="Content Placeholder 3"/>
          <p:cNvSpPr>
            <a:spLocks noGrp="1"/>
          </p:cNvSpPr>
          <p:nvPr>
            <p:ph sz="half" idx="13" hasCustomPrompt="1"/>
          </p:nvPr>
        </p:nvSpPr>
        <p:spPr>
          <a:xfrm>
            <a:off x="3259799" y="1813583"/>
            <a:ext cx="2291091" cy="2374160"/>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8" name="Content Placeholder 3"/>
          <p:cNvSpPr>
            <a:spLocks noGrp="1"/>
          </p:cNvSpPr>
          <p:nvPr>
            <p:ph sz="half" idx="14" hasCustomPrompt="1"/>
          </p:nvPr>
        </p:nvSpPr>
        <p:spPr>
          <a:xfrm>
            <a:off x="3263041" y="1182591"/>
            <a:ext cx="1596825" cy="426825"/>
          </a:xfrm>
        </p:spPr>
        <p:txBody>
          <a:bodyPr lIns="0"/>
          <a:lstStyle>
            <a:lvl1pPr>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2</a:t>
            </a:r>
          </a:p>
        </p:txBody>
      </p:sp>
      <p:sp>
        <p:nvSpPr>
          <p:cNvPr id="9" name="Content Placeholder 3"/>
          <p:cNvSpPr>
            <a:spLocks noGrp="1"/>
          </p:cNvSpPr>
          <p:nvPr>
            <p:ph sz="half" idx="15" hasCustomPrompt="1"/>
          </p:nvPr>
        </p:nvSpPr>
        <p:spPr>
          <a:xfrm>
            <a:off x="6200974" y="1802021"/>
            <a:ext cx="2291091" cy="2374160"/>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10" name="Content Placeholder 3"/>
          <p:cNvSpPr>
            <a:spLocks noGrp="1"/>
          </p:cNvSpPr>
          <p:nvPr>
            <p:ph sz="half" idx="16" hasCustomPrompt="1"/>
          </p:nvPr>
        </p:nvSpPr>
        <p:spPr>
          <a:xfrm>
            <a:off x="6189293" y="1182591"/>
            <a:ext cx="1596825" cy="426825"/>
          </a:xfrm>
        </p:spPr>
        <p:txBody>
          <a:bodyPr lIns="0"/>
          <a:lstStyle>
            <a:lvl1pPr>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3</a:t>
            </a:r>
          </a:p>
        </p:txBody>
      </p:sp>
      <p:sp>
        <p:nvSpPr>
          <p:cNvPr id="12" name="TextBox 11">
            <a:extLst>
              <a:ext uri="{FF2B5EF4-FFF2-40B4-BE49-F238E27FC236}">
                <a16:creationId xmlns:a16="http://schemas.microsoft.com/office/drawing/2014/main" id="{83044B18-D128-FA49-A4AD-4B020D96EC8B}"/>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4171349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69332"/>
            <a:ext cx="8205304" cy="802853"/>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93" r:id="rId1"/>
    <p:sldLayoutId id="2147483714" r:id="rId2"/>
    <p:sldLayoutId id="2147483695" r:id="rId3"/>
    <p:sldLayoutId id="2147483703" r:id="rId4"/>
    <p:sldLayoutId id="2147483704" r:id="rId5"/>
    <p:sldLayoutId id="2147483710" r:id="rId6"/>
    <p:sldLayoutId id="2147483705" r:id="rId7"/>
    <p:sldLayoutId id="2147483711" r:id="rId8"/>
    <p:sldLayoutId id="2147483706" r:id="rId9"/>
    <p:sldLayoutId id="2147483712" r:id="rId10"/>
    <p:sldLayoutId id="2147483707" r:id="rId11"/>
    <p:sldLayoutId id="2147483708" r:id="rId12"/>
    <p:sldLayoutId id="2147483713" r:id="rId13"/>
    <p:sldLayoutId id="2147483709" r:id="rId14"/>
    <p:sldLayoutId id="2147483694" r:id="rId15"/>
    <p:sldLayoutId id="2147483715" r:id="rId16"/>
    <p:sldLayoutId id="2147483716" r:id="rId17"/>
    <p:sldLayoutId id="2147483717" r:id="rId18"/>
    <p:sldLayoutId id="2147483718" r:id="rId19"/>
  </p:sldLayoutIdLst>
  <p:txStyles>
    <p:titleStyle>
      <a:lvl1pPr algn="l" defTabSz="457200" rtl="0" eaLnBrk="1" latinLnBrk="0" hangingPunct="1">
        <a:spcBef>
          <a:spcPct val="0"/>
        </a:spcBef>
        <a:buNone/>
        <a:defRPr sz="2800" b="1"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4.png"/><Relationship Id="rId21" Type="http://schemas.openxmlformats.org/officeDocument/2006/relationships/image" Target="../media/image52.tiff"/><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8.xml"/><Relationship Id="rId16" Type="http://schemas.openxmlformats.org/officeDocument/2006/relationships/image" Target="../media/image47.tiff"/><Relationship Id="rId20" Type="http://schemas.openxmlformats.org/officeDocument/2006/relationships/image" Target="../media/image51.tiff"/><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tiff"/><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7.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png"/><Relationship Id="rId1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tif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21.tiff"/><Relationship Id="rId4" Type="http://schemas.openxmlformats.org/officeDocument/2006/relationships/image" Target="../media/image20.png"/><Relationship Id="rId9"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US" dirty="0"/>
              <a:t>Arun Gupta</a:t>
            </a:r>
          </a:p>
        </p:txBody>
      </p:sp>
      <p:sp>
        <p:nvSpPr>
          <p:cNvPr id="11" name="Text Placeholder 10"/>
          <p:cNvSpPr>
            <a:spLocks noGrp="1"/>
          </p:cNvSpPr>
          <p:nvPr>
            <p:ph type="body" sz="quarter" idx="14"/>
          </p:nvPr>
        </p:nvSpPr>
        <p:spPr/>
        <p:txBody>
          <a:bodyPr/>
          <a:lstStyle/>
          <a:p>
            <a:r>
              <a:rPr lang="en-US" dirty="0"/>
              <a:t>Principal Open Source Technologist, Amazon Web Services</a:t>
            </a:r>
          </a:p>
        </p:txBody>
      </p:sp>
      <p:sp>
        <p:nvSpPr>
          <p:cNvPr id="14" name="Text Placeholder 13"/>
          <p:cNvSpPr>
            <a:spLocks noGrp="1"/>
          </p:cNvSpPr>
          <p:nvPr>
            <p:ph type="body" sz="quarter" idx="17"/>
          </p:nvPr>
        </p:nvSpPr>
        <p:spPr/>
        <p:txBody>
          <a:bodyPr/>
          <a:lstStyle/>
          <a:p>
            <a:endParaRPr lang="en-US"/>
          </a:p>
        </p:txBody>
      </p:sp>
      <p:sp>
        <p:nvSpPr>
          <p:cNvPr id="9" name="Text Placeholder 8"/>
          <p:cNvSpPr>
            <a:spLocks noGrp="1"/>
          </p:cNvSpPr>
          <p:nvPr>
            <p:ph type="body" sz="quarter" idx="12"/>
          </p:nvPr>
        </p:nvSpPr>
        <p:spPr/>
        <p:txBody>
          <a:bodyPr/>
          <a:lstStyle/>
          <a:p>
            <a:r>
              <a:rPr lang="en-US" dirty="0"/>
              <a:t>Comparing Compute Options for Microservices on AWS</a:t>
            </a:r>
          </a:p>
        </p:txBody>
      </p:sp>
    </p:spTree>
    <p:extLst>
      <p:ext uri="{BB962C8B-B14F-4D97-AF65-F5344CB8AC3E}">
        <p14:creationId xmlns:p14="http://schemas.microsoft.com/office/powerpoint/2010/main" val="1892216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E309F5-AA15-EA4B-93DF-2E444433E1A4}"/>
              </a:ext>
            </a:extLst>
          </p:cNvPr>
          <p:cNvSpPr>
            <a:spLocks noGrp="1"/>
          </p:cNvSpPr>
          <p:nvPr>
            <p:ph type="body" sz="quarter" idx="12"/>
          </p:nvPr>
        </p:nvSpPr>
        <p:spPr/>
        <p:txBody>
          <a:bodyPr/>
          <a:lstStyle/>
          <a:p>
            <a:r>
              <a:rPr lang="en-US" dirty="0"/>
              <a:t>Deploying Microservices </a:t>
            </a:r>
          </a:p>
          <a:p>
            <a:r>
              <a:rPr lang="en-US" dirty="0"/>
              <a:t>using </a:t>
            </a:r>
          </a:p>
          <a:p>
            <a:r>
              <a:rPr lang="en-US" dirty="0"/>
              <a:t>AWS </a:t>
            </a:r>
            <a:r>
              <a:rPr lang="en-US" dirty="0" err="1"/>
              <a:t>Fargate</a:t>
            </a:r>
            <a:endParaRPr lang="en-US" dirty="0"/>
          </a:p>
        </p:txBody>
      </p:sp>
    </p:spTree>
    <p:extLst>
      <p:ext uri="{BB962C8B-B14F-4D97-AF65-F5344CB8AC3E}">
        <p14:creationId xmlns:p14="http://schemas.microsoft.com/office/powerpoint/2010/main" val="3788507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954DAB-1192-7E4B-9DE6-039334955AE2}"/>
              </a:ext>
            </a:extLst>
          </p:cNvPr>
          <p:cNvGrpSpPr/>
          <p:nvPr/>
        </p:nvGrpSpPr>
        <p:grpSpPr>
          <a:xfrm>
            <a:off x="5522007" y="3437467"/>
            <a:ext cx="3410325" cy="911357"/>
            <a:chOff x="2604512" y="2045969"/>
            <a:chExt cx="3934976" cy="1051562"/>
          </a:xfrm>
        </p:grpSpPr>
        <p:pic>
          <p:nvPicPr>
            <p:cNvPr id="4" name="Picture 3">
              <a:extLst>
                <a:ext uri="{FF2B5EF4-FFF2-40B4-BE49-F238E27FC236}">
                  <a16:creationId xmlns:a16="http://schemas.microsoft.com/office/drawing/2014/main" id="{6F462E2E-1556-EE42-8527-60C9421B0436}"/>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49DE5884-97CC-5D4E-866C-C91680158CE2}"/>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9" name="Title 8">
            <a:extLst>
              <a:ext uri="{FF2B5EF4-FFF2-40B4-BE49-F238E27FC236}">
                <a16:creationId xmlns:a16="http://schemas.microsoft.com/office/drawing/2014/main" id="{CC10E0C2-0DA3-3A4D-87FA-DBE8606D4911}"/>
              </a:ext>
            </a:extLst>
          </p:cNvPr>
          <p:cNvSpPr>
            <a:spLocks noGrp="1"/>
          </p:cNvSpPr>
          <p:nvPr>
            <p:ph type="title"/>
          </p:nvPr>
        </p:nvSpPr>
        <p:spPr/>
        <p:txBody>
          <a:bodyPr/>
          <a:lstStyle/>
          <a:p>
            <a:r>
              <a:rPr lang="en-US" dirty="0"/>
              <a:t>EKS Core Tenets</a:t>
            </a:r>
          </a:p>
        </p:txBody>
      </p:sp>
      <p:sp>
        <p:nvSpPr>
          <p:cNvPr id="10" name="Content Placeholder 9">
            <a:extLst>
              <a:ext uri="{FF2B5EF4-FFF2-40B4-BE49-F238E27FC236}">
                <a16:creationId xmlns:a16="http://schemas.microsoft.com/office/drawing/2014/main" id="{BEA31CA4-E604-544E-8566-EAD5E87B2730}"/>
              </a:ext>
            </a:extLst>
          </p:cNvPr>
          <p:cNvSpPr>
            <a:spLocks noGrp="1"/>
          </p:cNvSpPr>
          <p:nvPr>
            <p:ph sz="half" idx="12"/>
          </p:nvPr>
        </p:nvSpPr>
        <p:spPr/>
        <p:txBody>
          <a:bodyPr/>
          <a:lstStyle/>
          <a:p>
            <a:pPr marL="342900" indent="-342900">
              <a:buFont typeface="Arial" panose="020B0604020202020204" pitchFamily="34" charset="0"/>
              <a:buChar char="•"/>
            </a:pPr>
            <a:r>
              <a:rPr lang="en-US" dirty="0"/>
              <a:t>Platform to run production-grade workloads</a:t>
            </a:r>
          </a:p>
          <a:p>
            <a:pPr marL="342900" indent="-342900">
              <a:buFont typeface="Arial" panose="020B0604020202020204" pitchFamily="34" charset="0"/>
              <a:buChar char="•"/>
            </a:pPr>
            <a:r>
              <a:rPr lang="en-US" dirty="0"/>
              <a:t>Native and upstream Kubernetes experience</a:t>
            </a:r>
          </a:p>
          <a:p>
            <a:pPr marL="342900" indent="-342900">
              <a:buFont typeface="Arial" panose="020B0604020202020204" pitchFamily="34" charset="0"/>
              <a:buChar char="•"/>
            </a:pPr>
            <a:r>
              <a:rPr lang="en-US" dirty="0"/>
              <a:t>Seamless integration with EKS services</a:t>
            </a:r>
          </a:p>
          <a:p>
            <a:pPr marL="342900" indent="-342900">
              <a:buFont typeface="Arial" panose="020B0604020202020204" pitchFamily="34" charset="0"/>
              <a:buChar char="•"/>
            </a:pPr>
            <a:r>
              <a:rPr lang="en-US" dirty="0"/>
              <a:t>EKS team actively contributes upstream</a:t>
            </a:r>
          </a:p>
        </p:txBody>
      </p:sp>
    </p:spTree>
    <p:extLst>
      <p:ext uri="{BB962C8B-B14F-4D97-AF65-F5344CB8AC3E}">
        <p14:creationId xmlns:p14="http://schemas.microsoft.com/office/powerpoint/2010/main" val="125308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pic>
        <p:nvPicPr>
          <p:cNvPr id="44" name="Picture 43">
            <a:extLst>
              <a:ext uri="{FF2B5EF4-FFF2-40B4-BE49-F238E27FC236}">
                <a16:creationId xmlns:a16="http://schemas.microsoft.com/office/drawing/2014/main" id="{2EED68CE-6C6D-E342-B11D-33E2EA848A52}"/>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r="71140"/>
          <a:stretch/>
        </p:blipFill>
        <p:spPr>
          <a:xfrm>
            <a:off x="7993456" y="332279"/>
            <a:ext cx="984223" cy="911357"/>
          </a:xfrm>
          <a:prstGeom prst="rect">
            <a:avLst/>
          </a:prstGeom>
        </p:spPr>
      </p:pic>
    </p:spTree>
    <p:extLst>
      <p:ext uri="{BB962C8B-B14F-4D97-AF65-F5344CB8AC3E}">
        <p14:creationId xmlns:p14="http://schemas.microsoft.com/office/powerpoint/2010/main" val="19187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FDF2-0F9E-1F48-A7C0-89C45C952FE1}"/>
              </a:ext>
            </a:extLst>
          </p:cNvPr>
          <p:cNvSpPr>
            <a:spLocks noGrp="1"/>
          </p:cNvSpPr>
          <p:nvPr>
            <p:ph type="title"/>
          </p:nvPr>
        </p:nvSpPr>
        <p:spPr/>
        <p:txBody>
          <a:bodyPr/>
          <a:lstStyle/>
          <a:p>
            <a:r>
              <a:rPr lang="en-US" dirty="0"/>
              <a:t>Application Deployment using Helm on Kubernetes</a:t>
            </a:r>
          </a:p>
        </p:txBody>
      </p:sp>
      <p:sp>
        <p:nvSpPr>
          <p:cNvPr id="7" name="Content Placeholder 6">
            <a:extLst>
              <a:ext uri="{FF2B5EF4-FFF2-40B4-BE49-F238E27FC236}">
                <a16:creationId xmlns:a16="http://schemas.microsoft.com/office/drawing/2014/main" id="{E072615D-6E47-3740-AEA1-280F28FB82CB}"/>
              </a:ext>
            </a:extLst>
          </p:cNvPr>
          <p:cNvSpPr>
            <a:spLocks noGrp="1"/>
          </p:cNvSpPr>
          <p:nvPr>
            <p:ph sz="half" idx="13"/>
          </p:nvPr>
        </p:nvSpPr>
        <p:spPr>
          <a:xfrm>
            <a:off x="4563454" y="1012507"/>
            <a:ext cx="4038600" cy="3616643"/>
          </a:xfrm>
        </p:spPr>
        <p:txBody>
          <a:bodyPr/>
          <a:lstStyle/>
          <a:p>
            <a:pPr marL="342900" indent="-342900">
              <a:buFont typeface="Arial" panose="020B0604020202020204" pitchFamily="34" charset="0"/>
              <a:buChar char="•"/>
            </a:pPr>
            <a:r>
              <a:rPr lang="en-US" dirty="0"/>
              <a:t>Templating and packaging tool for k8s apps</a:t>
            </a:r>
          </a:p>
          <a:p>
            <a:pPr marL="342900" indent="-342900">
              <a:buFont typeface="Arial" panose="020B0604020202020204" pitchFamily="34" charset="0"/>
              <a:buChar char="•"/>
            </a:pPr>
            <a:r>
              <a:rPr lang="en-US" dirty="0"/>
              <a:t>Chart: Bundle to represent k8s apps</a:t>
            </a:r>
          </a:p>
          <a:p>
            <a:pPr marL="342900" indent="-342900">
              <a:buFont typeface="Arial" panose="020B0604020202020204" pitchFamily="34" charset="0"/>
              <a:buChar char="•"/>
            </a:pPr>
            <a:r>
              <a:rPr lang="en-US" dirty="0"/>
              <a:t>Analogous to apt, yum, homebrew for k8s</a:t>
            </a:r>
          </a:p>
        </p:txBody>
      </p:sp>
      <p:sp>
        <p:nvSpPr>
          <p:cNvPr id="9" name="Rectangle 8">
            <a:extLst>
              <a:ext uri="{FF2B5EF4-FFF2-40B4-BE49-F238E27FC236}">
                <a16:creationId xmlns:a16="http://schemas.microsoft.com/office/drawing/2014/main" id="{A47E1FB3-A2FB-0A46-9407-FAB254DA667B}"/>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144447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27753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F583C0C-6170-6345-A0DC-66EDD39852A2}"/>
              </a:ext>
            </a:extLst>
          </p:cNvPr>
          <p:cNvSpPr>
            <a:spLocks noGrp="1"/>
          </p:cNvSpPr>
          <p:nvPr>
            <p:ph type="body" sz="quarter" idx="12"/>
          </p:nvPr>
        </p:nvSpPr>
        <p:spPr/>
        <p:txBody>
          <a:bodyPr/>
          <a:lstStyle/>
          <a:p>
            <a:r>
              <a:rPr lang="en-US" dirty="0"/>
              <a:t>Deployment Pipeline </a:t>
            </a:r>
          </a:p>
          <a:p>
            <a:r>
              <a:rPr lang="en-US" dirty="0"/>
              <a:t>for </a:t>
            </a:r>
          </a:p>
          <a:p>
            <a:r>
              <a:rPr lang="en-US" dirty="0"/>
              <a:t>Microservices using Kubernetes</a:t>
            </a:r>
          </a:p>
        </p:txBody>
      </p:sp>
    </p:spTree>
    <p:extLst>
      <p:ext uri="{BB962C8B-B14F-4D97-AF65-F5344CB8AC3E}">
        <p14:creationId xmlns:p14="http://schemas.microsoft.com/office/powerpoint/2010/main" val="126928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latin typeface="Amazon Ember" panose="020B0603020204020204" pitchFamily="34" charset="0"/>
                <a:ea typeface="Amazon Ember" panose="020B0603020204020204" pitchFamily="34" charset="0"/>
                <a:cs typeface="Amazon Ember" panose="020B0603020204020204" pitchFamily="34" charset="0"/>
              </a:rPr>
              <a:t>Spectrum of </a:t>
            </a:r>
            <a:r>
              <a:rPr lang="en-US" b="0" dirty="0" err="1">
                <a:latin typeface="Amazon Ember" panose="020B0603020204020204" pitchFamily="34" charset="0"/>
                <a:ea typeface="Amazon Ember" panose="020B0603020204020204" pitchFamily="34" charset="0"/>
                <a:cs typeface="Amazon Ember" panose="020B0603020204020204" pitchFamily="34" charset="0"/>
              </a:rPr>
              <a:t>Serverless</a:t>
            </a:r>
            <a:r>
              <a:rPr lang="en-US" b="0" dirty="0">
                <a:latin typeface="Amazon Ember" panose="020B0603020204020204" pitchFamily="34" charset="0"/>
                <a:ea typeface="Amazon Ember" panose="020B0603020204020204" pitchFamily="34" charset="0"/>
                <a:cs typeface="Amazon Ember" panose="020B0603020204020204" pitchFamily="34" charset="0"/>
              </a:rPr>
              <a:t> at AWS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a:t>
              </a:r>
            </a:p>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2857194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9ADAA-8D3F-4A44-8A9A-7726A947A0D1}"/>
              </a:ext>
            </a:extLst>
          </p:cNvPr>
          <p:cNvSpPr>
            <a:spLocks noGrp="1"/>
          </p:cNvSpPr>
          <p:nvPr>
            <p:ph type="title"/>
          </p:nvPr>
        </p:nvSpPr>
        <p:spPr/>
        <p:txBody>
          <a:bodyPr/>
          <a:lstStyle/>
          <a:p>
            <a:r>
              <a:rPr lang="en-US" dirty="0" err="1"/>
              <a:t>Serverless</a:t>
            </a:r>
            <a:r>
              <a:rPr lang="en-US" dirty="0"/>
              <a:t> Application Model</a:t>
            </a:r>
          </a:p>
        </p:txBody>
      </p:sp>
      <p:sp>
        <p:nvSpPr>
          <p:cNvPr id="3" name="Content Placeholder 2">
            <a:extLst>
              <a:ext uri="{FF2B5EF4-FFF2-40B4-BE49-F238E27FC236}">
                <a16:creationId xmlns:a16="http://schemas.microsoft.com/office/drawing/2014/main" id="{24A78DBA-52BD-9842-9E7B-6CC316E40FD7}"/>
              </a:ext>
            </a:extLst>
          </p:cNvPr>
          <p:cNvSpPr>
            <a:spLocks noGrp="1"/>
          </p:cNvSpPr>
          <p:nvPr>
            <p:ph sz="half" idx="12"/>
          </p:nvPr>
        </p:nvSpPr>
        <p:spPr/>
        <p:txBody>
          <a:bodyPr/>
          <a:lstStyle/>
          <a:p>
            <a:pPr marL="342900" indent="-342900">
              <a:buFont typeface="Arial" panose="020B0604020202020204" pitchFamily="34" charset="0"/>
              <a:buChar char="•"/>
            </a:pPr>
            <a:r>
              <a:rPr lang="en-US" dirty="0" err="1"/>
              <a:t>CloudFormation</a:t>
            </a:r>
            <a:r>
              <a:rPr lang="en-US" dirty="0"/>
              <a:t> extension optimized for </a:t>
            </a:r>
            <a:r>
              <a:rPr lang="en-US" dirty="0" err="1"/>
              <a:t>Serverless</a:t>
            </a:r>
            <a:endParaRPr lang="en-US" dirty="0"/>
          </a:p>
          <a:p>
            <a:pPr marL="342900" indent="-342900">
              <a:buFont typeface="Arial" panose="020B0604020202020204" pitchFamily="34" charset="0"/>
              <a:buChar char="•"/>
            </a:pPr>
            <a:r>
              <a:rPr lang="en-US" dirty="0"/>
              <a:t>New </a:t>
            </a:r>
            <a:r>
              <a:rPr lang="en-US" dirty="0" err="1"/>
              <a:t>serverless</a:t>
            </a:r>
            <a:r>
              <a:rPr lang="en-US" dirty="0"/>
              <a:t> resource types: functions, API and tables</a:t>
            </a:r>
          </a:p>
          <a:p>
            <a:pPr marL="342900" indent="-342900">
              <a:buFont typeface="Arial" panose="020B0604020202020204" pitchFamily="34" charset="0"/>
              <a:buChar char="•"/>
            </a:pPr>
            <a:r>
              <a:rPr lang="en-US" dirty="0"/>
              <a:t>Supports anything </a:t>
            </a:r>
            <a:r>
              <a:rPr lang="en-US" dirty="0" err="1"/>
              <a:t>CloudFormation</a:t>
            </a:r>
            <a:r>
              <a:rPr lang="en-US" dirty="0"/>
              <a:t> supports</a:t>
            </a:r>
          </a:p>
          <a:p>
            <a:pPr marL="342900" indent="-342900">
              <a:buFont typeface="Arial" panose="020B0604020202020204" pitchFamily="34" charset="0"/>
              <a:buChar char="•"/>
            </a:pPr>
            <a:r>
              <a:rPr lang="en-US" dirty="0"/>
              <a:t>Open specification (Apache 2.0)</a:t>
            </a:r>
          </a:p>
          <a:p>
            <a:pPr marL="342900" indent="-342900">
              <a:buFont typeface="Arial" panose="020B0604020202020204" pitchFamily="34" charset="0"/>
              <a:buChar char="•"/>
            </a:pPr>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pic>
        <p:nvPicPr>
          <p:cNvPr id="4" name="Picture 3">
            <a:extLst>
              <a:ext uri="{FF2B5EF4-FFF2-40B4-BE49-F238E27FC236}">
                <a16:creationId xmlns:a16="http://schemas.microsoft.com/office/drawing/2014/main" id="{60CDF507-66F8-6149-9C71-5AC9A3BED1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7497263" y="3068533"/>
            <a:ext cx="1111899" cy="1684253"/>
          </a:xfrm>
          <a:prstGeom prst="rect">
            <a:avLst/>
          </a:prstGeom>
        </p:spPr>
      </p:pic>
    </p:spTree>
    <p:extLst>
      <p:ext uri="{BB962C8B-B14F-4D97-AF65-F5344CB8AC3E}">
        <p14:creationId xmlns:p14="http://schemas.microsoft.com/office/powerpoint/2010/main" val="372622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6DC6E2-5404-8746-9360-19B8B3D46111}"/>
              </a:ext>
            </a:extLst>
          </p:cNvPr>
          <p:cNvSpPr>
            <a:spLocks noGrp="1"/>
          </p:cNvSpPr>
          <p:nvPr>
            <p:ph type="title"/>
          </p:nvPr>
        </p:nvSpPr>
        <p:spPr/>
        <p:txBody>
          <a:bodyPr/>
          <a:lstStyle/>
          <a:p>
            <a:r>
              <a:rPr lang="en-US" dirty="0"/>
              <a:t>Deployment using AWS Lambda</a:t>
            </a:r>
          </a:p>
        </p:txBody>
      </p:sp>
      <p:pic>
        <p:nvPicPr>
          <p:cNvPr id="6" name="Picture 5">
            <a:extLst>
              <a:ext uri="{FF2B5EF4-FFF2-40B4-BE49-F238E27FC236}">
                <a16:creationId xmlns:a16="http://schemas.microsoft.com/office/drawing/2014/main" id="{9D0F79BA-9486-5E4B-B6A8-0622C81C236B}"/>
              </a:ext>
            </a:extLst>
          </p:cNvPr>
          <p:cNvPicPr>
            <a:picLocks noChangeAspect="1"/>
          </p:cNvPicPr>
          <p:nvPr/>
        </p:nvPicPr>
        <p:blipFill>
          <a:blip r:embed="rId2"/>
          <a:stretch>
            <a:fillRect/>
          </a:stretch>
        </p:blipFill>
        <p:spPr>
          <a:xfrm>
            <a:off x="2893085" y="2113171"/>
            <a:ext cx="779592" cy="810164"/>
          </a:xfrm>
          <a:prstGeom prst="rect">
            <a:avLst/>
          </a:prstGeom>
        </p:spPr>
      </p:pic>
      <p:pic>
        <p:nvPicPr>
          <p:cNvPr id="7" name="Picture 6">
            <a:extLst>
              <a:ext uri="{FF2B5EF4-FFF2-40B4-BE49-F238E27FC236}">
                <a16:creationId xmlns:a16="http://schemas.microsoft.com/office/drawing/2014/main" id="{AA142DBC-44BE-C944-9E0C-802ED8418807}"/>
              </a:ext>
            </a:extLst>
          </p:cNvPr>
          <p:cNvPicPr>
            <a:picLocks noChangeAspect="1"/>
          </p:cNvPicPr>
          <p:nvPr/>
        </p:nvPicPr>
        <p:blipFill>
          <a:blip r:embed="rId3"/>
          <a:stretch>
            <a:fillRect/>
          </a:stretch>
        </p:blipFill>
        <p:spPr>
          <a:xfrm>
            <a:off x="1502075" y="2116287"/>
            <a:ext cx="683952" cy="823942"/>
          </a:xfrm>
          <a:prstGeom prst="rect">
            <a:avLst/>
          </a:prstGeom>
        </p:spPr>
      </p:pic>
      <p:pic>
        <p:nvPicPr>
          <p:cNvPr id="8" name="Picture 7">
            <a:extLst>
              <a:ext uri="{FF2B5EF4-FFF2-40B4-BE49-F238E27FC236}">
                <a16:creationId xmlns:a16="http://schemas.microsoft.com/office/drawing/2014/main" id="{256C6748-BE05-0846-B0F7-3FF6B185420D}"/>
              </a:ext>
            </a:extLst>
          </p:cNvPr>
          <p:cNvPicPr>
            <a:picLocks noChangeAspect="1"/>
          </p:cNvPicPr>
          <p:nvPr/>
        </p:nvPicPr>
        <p:blipFill>
          <a:blip r:embed="rId2"/>
          <a:stretch>
            <a:fillRect/>
          </a:stretch>
        </p:blipFill>
        <p:spPr>
          <a:xfrm>
            <a:off x="6461545" y="1221595"/>
            <a:ext cx="779592" cy="810164"/>
          </a:xfrm>
          <a:prstGeom prst="rect">
            <a:avLst/>
          </a:prstGeom>
        </p:spPr>
      </p:pic>
      <p:pic>
        <p:nvPicPr>
          <p:cNvPr id="9" name="Picture 8">
            <a:extLst>
              <a:ext uri="{FF2B5EF4-FFF2-40B4-BE49-F238E27FC236}">
                <a16:creationId xmlns:a16="http://schemas.microsoft.com/office/drawing/2014/main" id="{B775D887-6A7C-4A46-82C3-5CD8D7268CE0}"/>
              </a:ext>
            </a:extLst>
          </p:cNvPr>
          <p:cNvPicPr>
            <a:picLocks noChangeAspect="1"/>
          </p:cNvPicPr>
          <p:nvPr/>
        </p:nvPicPr>
        <p:blipFill>
          <a:blip r:embed="rId3"/>
          <a:stretch>
            <a:fillRect/>
          </a:stretch>
        </p:blipFill>
        <p:spPr>
          <a:xfrm>
            <a:off x="5070535" y="1214706"/>
            <a:ext cx="683952" cy="823942"/>
          </a:xfrm>
          <a:prstGeom prst="rect">
            <a:avLst/>
          </a:prstGeom>
        </p:spPr>
      </p:pic>
      <p:pic>
        <p:nvPicPr>
          <p:cNvPr id="10" name="Picture 9">
            <a:extLst>
              <a:ext uri="{FF2B5EF4-FFF2-40B4-BE49-F238E27FC236}">
                <a16:creationId xmlns:a16="http://schemas.microsoft.com/office/drawing/2014/main" id="{738E3AF1-8113-854F-BA6C-D3A5C685F3E9}"/>
              </a:ext>
            </a:extLst>
          </p:cNvPr>
          <p:cNvPicPr>
            <a:picLocks noChangeAspect="1"/>
          </p:cNvPicPr>
          <p:nvPr/>
        </p:nvPicPr>
        <p:blipFill>
          <a:blip r:embed="rId2"/>
          <a:stretch>
            <a:fillRect/>
          </a:stretch>
        </p:blipFill>
        <p:spPr>
          <a:xfrm>
            <a:off x="6461545" y="3047519"/>
            <a:ext cx="779592" cy="810164"/>
          </a:xfrm>
          <a:prstGeom prst="rect">
            <a:avLst/>
          </a:prstGeom>
        </p:spPr>
      </p:pic>
      <p:pic>
        <p:nvPicPr>
          <p:cNvPr id="11" name="Picture 10">
            <a:extLst>
              <a:ext uri="{FF2B5EF4-FFF2-40B4-BE49-F238E27FC236}">
                <a16:creationId xmlns:a16="http://schemas.microsoft.com/office/drawing/2014/main" id="{402300DF-3A26-3349-A472-386870FACDD2}"/>
              </a:ext>
            </a:extLst>
          </p:cNvPr>
          <p:cNvPicPr>
            <a:picLocks noChangeAspect="1"/>
          </p:cNvPicPr>
          <p:nvPr/>
        </p:nvPicPr>
        <p:blipFill>
          <a:blip r:embed="rId3"/>
          <a:stretch>
            <a:fillRect/>
          </a:stretch>
        </p:blipFill>
        <p:spPr>
          <a:xfrm>
            <a:off x="5070535" y="3040630"/>
            <a:ext cx="683952" cy="823942"/>
          </a:xfrm>
          <a:prstGeom prst="rect">
            <a:avLst/>
          </a:prstGeom>
        </p:spPr>
      </p:pic>
      <p:cxnSp>
        <p:nvCxnSpPr>
          <p:cNvPr id="13" name="Elbow Connector 12">
            <a:extLst>
              <a:ext uri="{FF2B5EF4-FFF2-40B4-BE49-F238E27FC236}">
                <a16:creationId xmlns:a16="http://schemas.microsoft.com/office/drawing/2014/main" id="{2C4D3F27-BB9F-B94B-A08B-52C0A4DFD655}"/>
              </a:ext>
            </a:extLst>
          </p:cNvPr>
          <p:cNvCxnSpPr>
            <a:endCxn id="11" idx="1"/>
          </p:cNvCxnSpPr>
          <p:nvPr/>
        </p:nvCxnSpPr>
        <p:spPr>
          <a:xfrm>
            <a:off x="3672677" y="2527540"/>
            <a:ext cx="1397858" cy="9250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CE105073-E15D-BC42-A215-8C08D04D5BFC}"/>
              </a:ext>
            </a:extLst>
          </p:cNvPr>
          <p:cNvCxnSpPr>
            <a:stCxn id="6" idx="3"/>
            <a:endCxn id="9" idx="1"/>
          </p:cNvCxnSpPr>
          <p:nvPr/>
        </p:nvCxnSpPr>
        <p:spPr>
          <a:xfrm flipV="1">
            <a:off x="3672677" y="1626677"/>
            <a:ext cx="1397858" cy="89157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B1EE023-6D9C-8748-AA0B-2C2386210BF9}"/>
              </a:ext>
            </a:extLst>
          </p:cNvPr>
          <p:cNvCxnSpPr>
            <a:stCxn id="7" idx="3"/>
            <a:endCxn id="6" idx="1"/>
          </p:cNvCxnSpPr>
          <p:nvPr/>
        </p:nvCxnSpPr>
        <p:spPr>
          <a:xfrm flipV="1">
            <a:off x="2186027" y="2518253"/>
            <a:ext cx="707058" cy="10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9AEE593-BD9E-5F47-9490-11D7DF0FC838}"/>
              </a:ext>
            </a:extLst>
          </p:cNvPr>
          <p:cNvCxnSpPr>
            <a:stCxn id="9" idx="3"/>
            <a:endCxn id="8" idx="1"/>
          </p:cNvCxnSpPr>
          <p:nvPr/>
        </p:nvCxnSpPr>
        <p:spPr>
          <a:xfrm>
            <a:off x="5754487" y="1626677"/>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070BF2F-AB3E-3E4D-B7DA-2381DF4E30C8}"/>
              </a:ext>
            </a:extLst>
          </p:cNvPr>
          <p:cNvCxnSpPr>
            <a:stCxn id="11" idx="3"/>
            <a:endCxn id="10" idx="1"/>
          </p:cNvCxnSpPr>
          <p:nvPr/>
        </p:nvCxnSpPr>
        <p:spPr>
          <a:xfrm>
            <a:off x="5754487" y="3452601"/>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3F50AA14-D775-324A-B292-BAD062E1F717}"/>
              </a:ext>
            </a:extLst>
          </p:cNvPr>
          <p:cNvSpPr txBox="1"/>
          <p:nvPr/>
        </p:nvSpPr>
        <p:spPr>
          <a:xfrm>
            <a:off x="1287709" y="1753844"/>
            <a:ext cx="1124026"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a:extLst>
              <a:ext uri="{FF2B5EF4-FFF2-40B4-BE49-F238E27FC236}">
                <a16:creationId xmlns:a16="http://schemas.microsoft.com/office/drawing/2014/main" id="{519965E8-D298-D74A-8C75-C155A89B6B54}"/>
              </a:ext>
            </a:extLst>
          </p:cNvPr>
          <p:cNvSpPr txBox="1"/>
          <p:nvPr/>
        </p:nvSpPr>
        <p:spPr>
          <a:xfrm>
            <a:off x="4850498" y="830772"/>
            <a:ext cx="117692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24" name="TextBox 23">
            <a:extLst>
              <a:ext uri="{FF2B5EF4-FFF2-40B4-BE49-F238E27FC236}">
                <a16:creationId xmlns:a16="http://schemas.microsoft.com/office/drawing/2014/main" id="{BA0788BD-1695-8547-B797-60A8824F507C}"/>
              </a:ext>
            </a:extLst>
          </p:cNvPr>
          <p:cNvSpPr txBox="1"/>
          <p:nvPr/>
        </p:nvSpPr>
        <p:spPr>
          <a:xfrm>
            <a:off x="4903397" y="3857683"/>
            <a:ext cx="1223412"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/names/1</a:t>
            </a:r>
          </a:p>
        </p:txBody>
      </p:sp>
      <p:sp>
        <p:nvSpPr>
          <p:cNvPr id="18" name="TextBox 17">
            <a:extLst>
              <a:ext uri="{FF2B5EF4-FFF2-40B4-BE49-F238E27FC236}">
                <a16:creationId xmlns:a16="http://schemas.microsoft.com/office/drawing/2014/main" id="{54273615-69DE-1A45-B545-F94BF23C5246}"/>
              </a:ext>
            </a:extLst>
          </p:cNvPr>
          <p:cNvSpPr txBox="1"/>
          <p:nvPr/>
        </p:nvSpPr>
        <p:spPr>
          <a:xfrm>
            <a:off x="2811638" y="2931861"/>
            <a:ext cx="1015021" cy="369332"/>
          </a:xfrm>
          <a:prstGeom prst="rect">
            <a:avLst/>
          </a:prstGeom>
          <a:noFill/>
        </p:spPr>
        <p:txBody>
          <a:bodyPr wrap="none" rtlCol="0">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3E646148-7780-344A-B908-3E2975DF9F58}"/>
              </a:ext>
            </a:extLst>
          </p:cNvPr>
          <p:cNvSpPr txBox="1"/>
          <p:nvPr/>
        </p:nvSpPr>
        <p:spPr>
          <a:xfrm>
            <a:off x="6461545" y="3856017"/>
            <a:ext cx="77136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5" name="TextBox 24">
            <a:extLst>
              <a:ext uri="{FF2B5EF4-FFF2-40B4-BE49-F238E27FC236}">
                <a16:creationId xmlns:a16="http://schemas.microsoft.com/office/drawing/2014/main" id="{6A7E9CC7-4672-C546-BEA6-C654AE7A73E5}"/>
              </a:ext>
            </a:extLst>
          </p:cNvPr>
          <p:cNvSpPr txBox="1"/>
          <p:nvPr/>
        </p:nvSpPr>
        <p:spPr>
          <a:xfrm>
            <a:off x="6344078" y="2038648"/>
            <a:ext cx="1067921"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Tree>
    <p:extLst>
      <p:ext uri="{BB962C8B-B14F-4D97-AF65-F5344CB8AC3E}">
        <p14:creationId xmlns:p14="http://schemas.microsoft.com/office/powerpoint/2010/main" val="114780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23D87BF-896F-6E45-8E2E-2743428850AF}"/>
              </a:ext>
            </a:extLst>
          </p:cNvPr>
          <p:cNvSpPr>
            <a:spLocks noGrp="1"/>
          </p:cNvSpPr>
          <p:nvPr>
            <p:ph type="body" sz="quarter" idx="12"/>
          </p:nvPr>
        </p:nvSpPr>
        <p:spPr/>
        <p:txBody>
          <a:bodyPr/>
          <a:lstStyle/>
          <a:p>
            <a:r>
              <a:rPr lang="en-US" dirty="0"/>
              <a:t>Microservices Deployment </a:t>
            </a:r>
          </a:p>
          <a:p>
            <a:r>
              <a:rPr lang="en-US" dirty="0"/>
              <a:t>using </a:t>
            </a:r>
          </a:p>
          <a:p>
            <a:r>
              <a:rPr lang="en-US" dirty="0" err="1"/>
              <a:t>Serverless</a:t>
            </a:r>
            <a:r>
              <a:rPr lang="en-US" dirty="0"/>
              <a:t> Application Model</a:t>
            </a:r>
          </a:p>
        </p:txBody>
      </p:sp>
    </p:spTree>
    <p:extLst>
      <p:ext uri="{BB962C8B-B14F-4D97-AF65-F5344CB8AC3E}">
        <p14:creationId xmlns:p14="http://schemas.microsoft.com/office/powerpoint/2010/main" val="1507678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1D9E71-1C36-0F41-82CA-C723332784D3}"/>
              </a:ext>
            </a:extLst>
          </p:cNvPr>
          <p:cNvPicPr>
            <a:picLocks noChangeAspect="1"/>
          </p:cNvPicPr>
          <p:nvPr/>
        </p:nvPicPr>
        <p:blipFill>
          <a:blip r:embed="rId2"/>
          <a:stretch>
            <a:fillRect/>
          </a:stretch>
        </p:blipFill>
        <p:spPr>
          <a:xfrm>
            <a:off x="1596112" y="203200"/>
            <a:ext cx="6040822" cy="4395149"/>
          </a:xfrm>
          <a:prstGeom prst="rect">
            <a:avLst/>
          </a:prstGeom>
        </p:spPr>
      </p:pic>
    </p:spTree>
    <p:extLst>
      <p:ext uri="{BB962C8B-B14F-4D97-AF65-F5344CB8AC3E}">
        <p14:creationId xmlns:p14="http://schemas.microsoft.com/office/powerpoint/2010/main" val="1451199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Tree>
    <p:extLst>
      <p:ext uri="{BB962C8B-B14F-4D97-AF65-F5344CB8AC3E}">
        <p14:creationId xmlns:p14="http://schemas.microsoft.com/office/powerpoint/2010/main" val="1343128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E785A63F-988F-CE46-94D8-BFF1032C118D}"/>
              </a:ext>
            </a:extLst>
          </p:cNvPr>
          <p:cNvSpPr/>
          <p:nvPr/>
        </p:nvSpPr>
        <p:spPr>
          <a:xfrm>
            <a:off x="6175951" y="1813747"/>
            <a:ext cx="1910448" cy="2013034"/>
          </a:xfrm>
          <a:prstGeom prst="rect">
            <a:avLst/>
          </a:prstGeom>
          <a:solidFill>
            <a:srgbClr val="FF93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5EA90064-C854-4249-8653-5B79C72C845E}"/>
              </a:ext>
            </a:extLst>
          </p:cNvPr>
          <p:cNvSpPr/>
          <p:nvPr/>
        </p:nvSpPr>
        <p:spPr>
          <a:xfrm>
            <a:off x="959752" y="2058753"/>
            <a:ext cx="1910448" cy="2013034"/>
          </a:xfrm>
          <a:prstGeom prst="rect">
            <a:avLst/>
          </a:prstGeom>
          <a:solidFill>
            <a:srgbClr val="FF93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794086" y="1827342"/>
            <a:ext cx="4177389" cy="2646688"/>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79519" y="1587512"/>
            <a:ext cx="532445" cy="34714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54177" y="2157248"/>
            <a:ext cx="252177" cy="282402"/>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0509" y="2225701"/>
            <a:ext cx="480635" cy="542177"/>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71010" y="85827"/>
            <a:ext cx="1355762" cy="1354119"/>
          </a:xfrm>
          <a:prstGeom prst="rect">
            <a:avLst/>
          </a:prstGeom>
        </p:spPr>
      </p:pic>
      <p:sp>
        <p:nvSpPr>
          <p:cNvPr id="11" name="TextBox 10"/>
          <p:cNvSpPr txBox="1"/>
          <p:nvPr/>
        </p:nvSpPr>
        <p:spPr>
          <a:xfrm>
            <a:off x="913138" y="2491838"/>
            <a:ext cx="957313" cy="415498"/>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App &amp; X-Ray</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SDK </a:t>
            </a:r>
          </a:p>
        </p:txBody>
      </p:sp>
      <p:sp>
        <p:nvSpPr>
          <p:cNvPr id="12" name="TextBox 11"/>
          <p:cNvSpPr txBox="1"/>
          <p:nvPr/>
        </p:nvSpPr>
        <p:spPr>
          <a:xfrm>
            <a:off x="1026750" y="4071787"/>
            <a:ext cx="3708066" cy="369332"/>
          </a:xfrm>
          <a:prstGeom prst="rect">
            <a:avLst/>
          </a:prstGeom>
          <a:noFill/>
        </p:spPr>
        <p:txBody>
          <a:bodyPr wrap="none" rtlCol="0">
            <a:spAutoFit/>
          </a:bodyPr>
          <a:lstStyle/>
          <a:p>
            <a:pPr defTabSz="457189"/>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EC2 Instance/Containers/Lambda</a:t>
            </a:r>
          </a:p>
        </p:txBody>
      </p:sp>
      <p:pic>
        <p:nvPicPr>
          <p:cNvPr id="13" name="Picture 1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107474" y="3052767"/>
            <a:ext cx="441923" cy="508264"/>
          </a:xfrm>
          <a:prstGeom prst="rect">
            <a:avLst/>
          </a:prstGeom>
        </p:spPr>
      </p:pic>
      <p:sp>
        <p:nvSpPr>
          <p:cNvPr id="14" name="TextBox 13"/>
          <p:cNvSpPr txBox="1"/>
          <p:nvPr/>
        </p:nvSpPr>
        <p:spPr>
          <a:xfrm>
            <a:off x="1980425" y="3469097"/>
            <a:ext cx="696023" cy="415498"/>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X-Ray </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Daemon</a:t>
            </a:r>
          </a:p>
        </p:txBody>
      </p:sp>
      <p:cxnSp>
        <p:nvCxnSpPr>
          <p:cNvPr id="16" name="Curved Connector 15"/>
          <p:cNvCxnSpPr>
            <a:cxnSpLocks/>
            <a:stCxn id="60" idx="3"/>
            <a:endCxn id="13" idx="0"/>
          </p:cNvCxnSpPr>
          <p:nvPr/>
        </p:nvCxnSpPr>
        <p:spPr>
          <a:xfrm>
            <a:off x="1426418" y="2325106"/>
            <a:ext cx="902018" cy="727661"/>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888756" y="2252149"/>
            <a:ext cx="800220" cy="430887"/>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Localhost</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UDP</a:t>
            </a:r>
          </a:p>
        </p:txBody>
      </p:sp>
      <p:sp>
        <p:nvSpPr>
          <p:cNvPr id="20" name="TextBox 19"/>
          <p:cNvSpPr txBox="1"/>
          <p:nvPr/>
        </p:nvSpPr>
        <p:spPr>
          <a:xfrm>
            <a:off x="3765224" y="2747354"/>
            <a:ext cx="1249125" cy="369332"/>
          </a:xfrm>
          <a:prstGeom prst="rect">
            <a:avLst/>
          </a:prstGeom>
          <a:noFill/>
        </p:spPr>
        <p:txBody>
          <a:bodyPr wrap="none" rtlCol="0">
            <a:spAutoFit/>
          </a:bodyPr>
          <a:lstStyle/>
          <a:p>
            <a:pPr defTabSz="457189"/>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X-Ray API</a:t>
            </a:r>
          </a:p>
        </p:txBody>
      </p:sp>
      <p:cxnSp>
        <p:nvCxnSpPr>
          <p:cNvPr id="21" name="Curved Connector 20"/>
          <p:cNvCxnSpPr>
            <a:stCxn id="13" idx="3"/>
            <a:endCxn id="9" idx="1"/>
          </p:cNvCxnSpPr>
          <p:nvPr/>
        </p:nvCxnSpPr>
        <p:spPr>
          <a:xfrm flipV="1">
            <a:off x="2549398" y="2496789"/>
            <a:ext cx="1551111" cy="810110"/>
          </a:xfrm>
          <a:prstGeom prst="curvedConnector3">
            <a:avLst>
              <a:gd name="adj1" fmla="val 50000"/>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107221" y="2321400"/>
            <a:ext cx="614271" cy="261610"/>
          </a:xfrm>
          <a:prstGeom prst="rect">
            <a:avLst/>
          </a:prstGeom>
          <a:noFill/>
        </p:spPr>
        <p:txBody>
          <a:bodyPr wrap="none" rtlCol="0">
            <a:spAutoFit/>
          </a:bodyPr>
          <a:lstStyle/>
          <a:p>
            <a:pPr algn="ctr" defTabSz="457189"/>
            <a:r>
              <a:rPr lang="en-US" sz="11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HTTPS</a:t>
            </a:r>
          </a:p>
        </p:txBody>
      </p:sp>
      <p:cxnSp>
        <p:nvCxnSpPr>
          <p:cNvPr id="29" name="Curved Connector 28"/>
          <p:cNvCxnSpPr>
            <a:stCxn id="10" idx="1"/>
            <a:endCxn id="9" idx="3"/>
          </p:cNvCxnSpPr>
          <p:nvPr/>
        </p:nvCxnSpPr>
        <p:spPr>
          <a:xfrm rot="10800000" flipV="1">
            <a:off x="4581144" y="762886"/>
            <a:ext cx="1889866" cy="1733903"/>
          </a:xfrm>
          <a:prstGeom prst="curvedConnector3">
            <a:avLst>
              <a:gd name="adj1" fmla="val 50000"/>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42578" y="1487578"/>
            <a:ext cx="614271" cy="261610"/>
          </a:xfrm>
          <a:prstGeom prst="rect">
            <a:avLst/>
          </a:prstGeom>
          <a:noFill/>
        </p:spPr>
        <p:txBody>
          <a:bodyPr wrap="none" rtlCol="0">
            <a:spAutoFit/>
          </a:bodyPr>
          <a:lstStyle/>
          <a:p>
            <a:pPr algn="ctr" defTabSz="457189"/>
            <a:r>
              <a:rPr lang="en-US" sz="11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HTTPS</a:t>
            </a:r>
          </a:p>
        </p:txBody>
      </p:sp>
      <p:sp>
        <p:nvSpPr>
          <p:cNvPr id="43" name="Rounded Rectangle 42"/>
          <p:cNvSpPr/>
          <p:nvPr/>
        </p:nvSpPr>
        <p:spPr>
          <a:xfrm>
            <a:off x="5803340" y="1601950"/>
            <a:ext cx="2564861" cy="2630348"/>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926373" y="1396634"/>
            <a:ext cx="285069" cy="393189"/>
          </a:xfrm>
          <a:prstGeom prst="rect">
            <a:avLst/>
          </a:prstGeom>
        </p:spPr>
      </p:pic>
      <p:sp>
        <p:nvSpPr>
          <p:cNvPr id="48" name="TextBox 47"/>
          <p:cNvSpPr txBox="1"/>
          <p:nvPr/>
        </p:nvSpPr>
        <p:spPr>
          <a:xfrm>
            <a:off x="6350342" y="1213195"/>
            <a:ext cx="1736373" cy="369332"/>
          </a:xfrm>
          <a:prstGeom prst="rect">
            <a:avLst/>
          </a:prstGeom>
          <a:noFill/>
        </p:spPr>
        <p:txBody>
          <a:bodyPr wrap="none" rtlCol="0">
            <a:spAutoFit/>
          </a:bodyPr>
          <a:lstStyle/>
          <a:p>
            <a:pPr defTabSz="457189"/>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X-Ray Console</a:t>
            </a:r>
          </a:p>
        </p:txBody>
      </p:sp>
      <p:pic>
        <p:nvPicPr>
          <p:cNvPr id="50" name="Picture 4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76128" y="2031584"/>
            <a:ext cx="332445" cy="372291"/>
          </a:xfrm>
          <a:prstGeom prst="rect">
            <a:avLst/>
          </a:prstGeom>
        </p:spPr>
      </p:pic>
      <p:sp>
        <p:nvSpPr>
          <p:cNvPr id="51" name="TextBox 50"/>
          <p:cNvSpPr txBox="1"/>
          <p:nvPr/>
        </p:nvSpPr>
        <p:spPr>
          <a:xfrm>
            <a:off x="6288097" y="2535455"/>
            <a:ext cx="957313" cy="415498"/>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App &amp; X-Ray</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SDK </a:t>
            </a:r>
          </a:p>
        </p:txBody>
      </p:sp>
      <p:sp>
        <p:nvSpPr>
          <p:cNvPr id="52" name="TextBox 51"/>
          <p:cNvSpPr txBox="1"/>
          <p:nvPr/>
        </p:nvSpPr>
        <p:spPr>
          <a:xfrm>
            <a:off x="6269840" y="3809441"/>
            <a:ext cx="1903085" cy="369332"/>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519084" y="2779005"/>
            <a:ext cx="333993" cy="384132"/>
          </a:xfrm>
          <a:prstGeom prst="rect">
            <a:avLst/>
          </a:prstGeom>
        </p:spPr>
      </p:pic>
      <p:sp>
        <p:nvSpPr>
          <p:cNvPr id="54" name="TextBox 53"/>
          <p:cNvSpPr txBox="1"/>
          <p:nvPr/>
        </p:nvSpPr>
        <p:spPr>
          <a:xfrm>
            <a:off x="7251060" y="3227365"/>
            <a:ext cx="696023" cy="415498"/>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X-Ray </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Daemon</a:t>
            </a:r>
          </a:p>
        </p:txBody>
      </p:sp>
      <p:cxnSp>
        <p:nvCxnSpPr>
          <p:cNvPr id="55" name="Curved Connector 54"/>
          <p:cNvCxnSpPr>
            <a:cxnSpLocks/>
            <a:stCxn id="57" idx="3"/>
            <a:endCxn id="53" idx="1"/>
          </p:cNvCxnSpPr>
          <p:nvPr/>
        </p:nvCxnSpPr>
        <p:spPr>
          <a:xfrm>
            <a:off x="6828864" y="2261563"/>
            <a:ext cx="690220" cy="709508"/>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065945" y="2155164"/>
            <a:ext cx="800220" cy="430887"/>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Localhost</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UDP</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551829" y="2102251"/>
            <a:ext cx="277035" cy="318623"/>
          </a:xfrm>
          <a:prstGeom prst="rect">
            <a:avLst/>
          </a:prstGeom>
        </p:spPr>
      </p:pic>
      <p:cxnSp>
        <p:nvCxnSpPr>
          <p:cNvPr id="59" name="Curved Connector 58"/>
          <p:cNvCxnSpPr>
            <a:cxnSpLocks/>
            <a:stCxn id="53" idx="1"/>
            <a:endCxn id="9" idx="3"/>
          </p:cNvCxnSpPr>
          <p:nvPr/>
        </p:nvCxnSpPr>
        <p:spPr>
          <a:xfrm rot="10800000">
            <a:off x="4581144" y="2496791"/>
            <a:ext cx="2937940" cy="474281"/>
          </a:xfrm>
          <a:prstGeom prst="curvedConnector3">
            <a:avLst>
              <a:gd name="adj1" fmla="val 50000"/>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131978" y="3389469"/>
            <a:ext cx="271654" cy="263998"/>
          </a:xfrm>
          <a:prstGeom prst="rect">
            <a:avLst/>
          </a:prstGeom>
        </p:spPr>
      </p:pic>
      <p:cxnSp>
        <p:nvCxnSpPr>
          <p:cNvPr id="63" name="Curved Connector 62"/>
          <p:cNvCxnSpPr>
            <a:cxnSpLocks/>
            <a:stCxn id="13" idx="1"/>
            <a:endCxn id="62" idx="3"/>
          </p:cNvCxnSpPr>
          <p:nvPr/>
        </p:nvCxnSpPr>
        <p:spPr>
          <a:xfrm rot="10800000" flipV="1">
            <a:off x="1403632" y="3306898"/>
            <a:ext cx="703842" cy="214569"/>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947347" y="3617999"/>
            <a:ext cx="724878" cy="253916"/>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EC2 Role</a:t>
            </a:r>
          </a:p>
        </p:txBody>
      </p:sp>
      <p:pic>
        <p:nvPicPr>
          <p:cNvPr id="70" name="Picture 69"/>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476600" y="3103834"/>
            <a:ext cx="302097" cy="245855"/>
          </a:xfrm>
          <a:prstGeom prst="rect">
            <a:avLst/>
          </a:prstGeom>
        </p:spPr>
      </p:pic>
      <p:sp>
        <p:nvSpPr>
          <p:cNvPr id="71" name="TextBox 70"/>
          <p:cNvSpPr txBox="1"/>
          <p:nvPr/>
        </p:nvSpPr>
        <p:spPr>
          <a:xfrm>
            <a:off x="6198400" y="3329459"/>
            <a:ext cx="867545" cy="415498"/>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Credentials</a:t>
            </a:r>
          </a:p>
        </p:txBody>
      </p:sp>
      <p:cxnSp>
        <p:nvCxnSpPr>
          <p:cNvPr id="74" name="Curved Connector 73"/>
          <p:cNvCxnSpPr>
            <a:cxnSpLocks/>
            <a:stCxn id="53" idx="1"/>
            <a:endCxn id="70" idx="3"/>
          </p:cNvCxnSpPr>
          <p:nvPr/>
        </p:nvCxnSpPr>
        <p:spPr>
          <a:xfrm rot="10800000" flipV="1">
            <a:off x="6778698" y="2971070"/>
            <a:ext cx="740387" cy="255691"/>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3232821" y="1316371"/>
            <a:ext cx="1315681" cy="307777"/>
          </a:xfrm>
          <a:prstGeom prst="rect">
            <a:avLst/>
          </a:prstGeom>
          <a:noFill/>
        </p:spPr>
        <p:txBody>
          <a:bodyPr wrap="none" rtlCol="0">
            <a:spAutoFit/>
          </a:bodyPr>
          <a:lstStyle/>
          <a:p>
            <a:pPr algn="ctr" defTabSz="457189"/>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DevOps Team</a:t>
            </a:r>
          </a:p>
        </p:txBody>
      </p:sp>
      <p:sp>
        <p:nvSpPr>
          <p:cNvPr id="79" name="TextBox 78"/>
          <p:cNvSpPr txBox="1"/>
          <p:nvPr/>
        </p:nvSpPr>
        <p:spPr>
          <a:xfrm>
            <a:off x="5189069" y="2616549"/>
            <a:ext cx="614271" cy="261610"/>
          </a:xfrm>
          <a:prstGeom prst="rect">
            <a:avLst/>
          </a:prstGeom>
          <a:noFill/>
        </p:spPr>
        <p:txBody>
          <a:bodyPr wrap="none" rtlCol="0">
            <a:spAutoFit/>
          </a:bodyPr>
          <a:lstStyle/>
          <a:p>
            <a:pPr algn="ctr" defTabSz="457189"/>
            <a:r>
              <a:rPr lang="en-US" sz="11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HTTPS</a:t>
            </a:r>
          </a:p>
        </p:txBody>
      </p:sp>
      <p:cxnSp>
        <p:nvCxnSpPr>
          <p:cNvPr id="80" name="Curved Connector 79"/>
          <p:cNvCxnSpPr>
            <a:cxnSpLocks/>
            <a:stCxn id="46" idx="3"/>
            <a:endCxn id="10" idx="1"/>
          </p:cNvCxnSpPr>
          <p:nvPr/>
        </p:nvCxnSpPr>
        <p:spPr>
          <a:xfrm flipV="1">
            <a:off x="4072245" y="762887"/>
            <a:ext cx="2398765" cy="311970"/>
          </a:xfrm>
          <a:prstGeom prst="curvedConnector3">
            <a:avLst>
              <a:gd name="adj1" fmla="val 50000"/>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pic>
        <p:nvPicPr>
          <p:cNvPr id="46" name="Picture 45">
            <a:extLst>
              <a:ext uri="{FF2B5EF4-FFF2-40B4-BE49-F238E27FC236}">
                <a16:creationId xmlns:a16="http://schemas.microsoft.com/office/drawing/2014/main" id="{8E7FFA8A-8A6D-6645-9BC8-207925E96458}"/>
              </a:ext>
            </a:extLst>
          </p:cNvPr>
          <p:cNvPicPr>
            <a:picLocks noChangeAspect="1"/>
          </p:cNvPicPr>
          <p:nvPr/>
        </p:nvPicPr>
        <p:blipFill>
          <a:blip r:embed="rId12"/>
          <a:stretch>
            <a:fillRect/>
          </a:stretch>
        </p:blipFill>
        <p:spPr>
          <a:xfrm>
            <a:off x="3491790" y="798356"/>
            <a:ext cx="580455" cy="553001"/>
          </a:xfrm>
          <a:prstGeom prst="rect">
            <a:avLst/>
          </a:prstGeom>
        </p:spPr>
      </p:pic>
      <p:pic>
        <p:nvPicPr>
          <p:cNvPr id="60" name="Picture 59">
            <a:extLst>
              <a:ext uri="{FF2B5EF4-FFF2-40B4-BE49-F238E27FC236}">
                <a16:creationId xmlns:a16="http://schemas.microsoft.com/office/drawing/2014/main" id="{E63D67AC-35BA-9A48-98F2-A81106031114}"/>
              </a:ext>
            </a:extLst>
          </p:cNvPr>
          <p:cNvPicPr>
            <a:picLocks noChangeAspect="1"/>
          </p:cNvPicPr>
          <p:nvPr/>
        </p:nvPicPr>
        <p:blipFill>
          <a:blip r:embed="rId13"/>
          <a:stretch>
            <a:fillRect/>
          </a:stretch>
        </p:blipFill>
        <p:spPr>
          <a:xfrm>
            <a:off x="1202287" y="2198007"/>
            <a:ext cx="224131" cy="254198"/>
          </a:xfrm>
          <a:prstGeom prst="rect">
            <a:avLst/>
          </a:prstGeom>
        </p:spPr>
      </p:pic>
    </p:spTree>
    <p:extLst>
      <p:ext uri="{BB962C8B-B14F-4D97-AF65-F5344CB8AC3E}">
        <p14:creationId xmlns:p14="http://schemas.microsoft.com/office/powerpoint/2010/main" val="3279435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A8D699-D93F-EB4D-9247-D9142360D1DF}"/>
              </a:ext>
            </a:extLst>
          </p:cNvPr>
          <p:cNvSpPr>
            <a:spLocks noGrp="1"/>
          </p:cNvSpPr>
          <p:nvPr>
            <p:ph type="body" sz="quarter" idx="12"/>
          </p:nvPr>
        </p:nvSpPr>
        <p:spPr/>
        <p:txBody>
          <a:bodyPr/>
          <a:lstStyle/>
          <a:p>
            <a:r>
              <a:rPr lang="en-US" dirty="0"/>
              <a:t>Monitoring Microservices</a:t>
            </a:r>
          </a:p>
          <a:p>
            <a:r>
              <a:rPr lang="en-US" dirty="0"/>
              <a:t>Using </a:t>
            </a:r>
          </a:p>
          <a:p>
            <a:r>
              <a:rPr lang="en-US" dirty="0"/>
              <a:t>AWS X-Ray</a:t>
            </a:r>
          </a:p>
        </p:txBody>
      </p:sp>
    </p:spTree>
    <p:extLst>
      <p:ext uri="{BB962C8B-B14F-4D97-AF65-F5344CB8AC3E}">
        <p14:creationId xmlns:p14="http://schemas.microsoft.com/office/powerpoint/2010/main" val="3832607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err="1"/>
              <a:t>github.com</a:t>
            </a:r>
            <a:r>
              <a:rPr lang="en-US" dirty="0"/>
              <a:t>/</a:t>
            </a:r>
            <a:br>
              <a:rPr lang="en-US" dirty="0"/>
            </a:br>
            <a:r>
              <a:rPr lang="en-US" dirty="0" err="1"/>
              <a:t>aws</a:t>
            </a:r>
            <a:r>
              <a:rPr lang="en-US" dirty="0"/>
              <a:t>-sample/</a:t>
            </a:r>
            <a:br>
              <a:rPr lang="en-US" dirty="0"/>
            </a:br>
            <a:r>
              <a:rPr lang="en-US" dirty="0" err="1"/>
              <a:t>aws</a:t>
            </a:r>
            <a:r>
              <a:rPr lang="en-US"/>
              <a:t>-microservices-deploy-options</a:t>
            </a:r>
            <a:endParaRPr lang="en-US" dirty="0"/>
          </a:p>
        </p:txBody>
      </p:sp>
    </p:spTree>
    <p:extLst>
      <p:ext uri="{BB962C8B-B14F-4D97-AF65-F5344CB8AC3E}">
        <p14:creationId xmlns:p14="http://schemas.microsoft.com/office/powerpoint/2010/main" val="1636409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1302"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3738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sz="half" idx="12"/>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5" name="Group">
            <a:extLst>
              <a:ext uri="{FF2B5EF4-FFF2-40B4-BE49-F238E27FC236}">
                <a16:creationId xmlns:a16="http://schemas.microsoft.com/office/drawing/2014/main" id="{69FB4383-80E0-444C-A3F8-93690E25A2B2}"/>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6" name="Group 5">
            <a:extLst>
              <a:ext uri="{FF2B5EF4-FFF2-40B4-BE49-F238E27FC236}">
                <a16:creationId xmlns:a16="http://schemas.microsoft.com/office/drawing/2014/main" id="{01E06A45-0562-FC47-B937-F2E001544749}"/>
              </a:ext>
            </a:extLst>
          </p:cNvPr>
          <p:cNvGrpSpPr/>
          <p:nvPr/>
        </p:nvGrpSpPr>
        <p:grpSpPr>
          <a:xfrm>
            <a:off x="7213969" y="1470182"/>
            <a:ext cx="935156" cy="764367"/>
            <a:chOff x="7213969" y="1470182"/>
            <a:chExt cx="935156" cy="764367"/>
          </a:xfrm>
        </p:grpSpPr>
        <p:grpSp>
          <p:nvGrpSpPr>
            <p:cNvPr id="7" name="Group 6">
              <a:extLst>
                <a:ext uri="{FF2B5EF4-FFF2-40B4-BE49-F238E27FC236}">
                  <a16:creationId xmlns:a16="http://schemas.microsoft.com/office/drawing/2014/main" id="{CE85F9DD-268B-DD47-BBCC-FD8AD7BD4645}"/>
                </a:ext>
              </a:extLst>
            </p:cNvPr>
            <p:cNvGrpSpPr>
              <a:grpSpLocks noChangeAspect="1"/>
            </p:cNvGrpSpPr>
            <p:nvPr/>
          </p:nvGrpSpPr>
          <p:grpSpPr>
            <a:xfrm>
              <a:off x="7213969" y="1470182"/>
              <a:ext cx="935156" cy="764367"/>
              <a:chOff x="4798880" y="1261136"/>
              <a:chExt cx="1227247" cy="1003120"/>
            </a:xfrm>
          </p:grpSpPr>
          <p:sp>
            <p:nvSpPr>
              <p:cNvPr id="9" name="Polygon">
                <a:extLst>
                  <a:ext uri="{FF2B5EF4-FFF2-40B4-BE49-F238E27FC236}">
                    <a16:creationId xmlns:a16="http://schemas.microsoft.com/office/drawing/2014/main" id="{EE513009-C415-0D4B-AF8B-7F84BAF4B69F}"/>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0" name="Group">
                <a:extLst>
                  <a:ext uri="{FF2B5EF4-FFF2-40B4-BE49-F238E27FC236}">
                    <a16:creationId xmlns:a16="http://schemas.microsoft.com/office/drawing/2014/main" id="{480D8639-31FC-4641-83CE-ACE050FDEC52}"/>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8" name="Image" descr="Image">
              <a:extLst>
                <a:ext uri="{FF2B5EF4-FFF2-40B4-BE49-F238E27FC236}">
                  <a16:creationId xmlns:a16="http://schemas.microsoft.com/office/drawing/2014/main" id="{7439A27D-E70F-6049-9AEB-F62C1C822BD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11" name="Group 10">
            <a:extLst>
              <a:ext uri="{FF2B5EF4-FFF2-40B4-BE49-F238E27FC236}">
                <a16:creationId xmlns:a16="http://schemas.microsoft.com/office/drawing/2014/main" id="{F3ABCBCB-9430-D742-A09C-879943BB4F43}"/>
              </a:ext>
            </a:extLst>
          </p:cNvPr>
          <p:cNvGrpSpPr/>
          <p:nvPr/>
        </p:nvGrpSpPr>
        <p:grpSpPr>
          <a:xfrm>
            <a:off x="7226665" y="2709693"/>
            <a:ext cx="935156" cy="764367"/>
            <a:chOff x="7213969" y="1470182"/>
            <a:chExt cx="935156" cy="764367"/>
          </a:xfrm>
        </p:grpSpPr>
        <p:grpSp>
          <p:nvGrpSpPr>
            <p:cNvPr id="12" name="Group 11">
              <a:extLst>
                <a:ext uri="{FF2B5EF4-FFF2-40B4-BE49-F238E27FC236}">
                  <a16:creationId xmlns:a16="http://schemas.microsoft.com/office/drawing/2014/main" id="{C9B5A19E-29D3-2D45-AE37-7A8962BA08EF}"/>
                </a:ext>
              </a:extLst>
            </p:cNvPr>
            <p:cNvGrpSpPr>
              <a:grpSpLocks noChangeAspect="1"/>
            </p:cNvGrpSpPr>
            <p:nvPr/>
          </p:nvGrpSpPr>
          <p:grpSpPr>
            <a:xfrm>
              <a:off x="7213969" y="1470182"/>
              <a:ext cx="935156" cy="764367"/>
              <a:chOff x="4798880" y="1261136"/>
              <a:chExt cx="1227247" cy="1003120"/>
            </a:xfrm>
          </p:grpSpPr>
          <p:sp>
            <p:nvSpPr>
              <p:cNvPr id="14" name="Polygon">
                <a:extLst>
                  <a:ext uri="{FF2B5EF4-FFF2-40B4-BE49-F238E27FC236}">
                    <a16:creationId xmlns:a16="http://schemas.microsoft.com/office/drawing/2014/main" id="{499BC844-F176-7B40-B541-82983F62A55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5" name="Group">
                <a:extLst>
                  <a:ext uri="{FF2B5EF4-FFF2-40B4-BE49-F238E27FC236}">
                    <a16:creationId xmlns:a16="http://schemas.microsoft.com/office/drawing/2014/main" id="{FDCFDC79-72AA-484D-AC63-D522978166D5}"/>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13" name="Image" descr="Image">
              <a:extLst>
                <a:ext uri="{FF2B5EF4-FFF2-40B4-BE49-F238E27FC236}">
                  <a16:creationId xmlns:a16="http://schemas.microsoft.com/office/drawing/2014/main" id="{75B4D9D4-12E3-DC4E-83CF-6FDBAB2B896B}"/>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16" name="Group 15">
            <a:extLst>
              <a:ext uri="{FF2B5EF4-FFF2-40B4-BE49-F238E27FC236}">
                <a16:creationId xmlns:a16="http://schemas.microsoft.com/office/drawing/2014/main" id="{908210B7-F058-CD4F-9322-9DA26FDEE0D3}"/>
              </a:ext>
            </a:extLst>
          </p:cNvPr>
          <p:cNvGrpSpPr/>
          <p:nvPr/>
        </p:nvGrpSpPr>
        <p:grpSpPr>
          <a:xfrm>
            <a:off x="5867759" y="2711210"/>
            <a:ext cx="935156" cy="764367"/>
            <a:chOff x="7213969" y="1470182"/>
            <a:chExt cx="935156" cy="764367"/>
          </a:xfrm>
        </p:grpSpPr>
        <p:grpSp>
          <p:nvGrpSpPr>
            <p:cNvPr id="17" name="Group 16">
              <a:extLst>
                <a:ext uri="{FF2B5EF4-FFF2-40B4-BE49-F238E27FC236}">
                  <a16:creationId xmlns:a16="http://schemas.microsoft.com/office/drawing/2014/main" id="{2D4AD11D-0F65-1245-AF4E-4E2ED7BF3027}"/>
                </a:ext>
              </a:extLst>
            </p:cNvPr>
            <p:cNvGrpSpPr>
              <a:grpSpLocks noChangeAspect="1"/>
            </p:cNvGrpSpPr>
            <p:nvPr/>
          </p:nvGrpSpPr>
          <p:grpSpPr>
            <a:xfrm>
              <a:off x="7213969" y="1470182"/>
              <a:ext cx="935156" cy="764367"/>
              <a:chOff x="4798880" y="1261136"/>
              <a:chExt cx="1227247" cy="1003120"/>
            </a:xfrm>
          </p:grpSpPr>
          <p:sp>
            <p:nvSpPr>
              <p:cNvPr id="19" name="Polygon">
                <a:extLst>
                  <a:ext uri="{FF2B5EF4-FFF2-40B4-BE49-F238E27FC236}">
                    <a16:creationId xmlns:a16="http://schemas.microsoft.com/office/drawing/2014/main" id="{0B467E95-A170-0241-9B72-E92F1D1F1F95}"/>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0" name="Group">
                <a:extLst>
                  <a:ext uri="{FF2B5EF4-FFF2-40B4-BE49-F238E27FC236}">
                    <a16:creationId xmlns:a16="http://schemas.microsoft.com/office/drawing/2014/main" id="{D50CAD37-B6D3-2241-85C8-8187801A9A06}"/>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18" name="Image" descr="Image">
              <a:extLst>
                <a:ext uri="{FF2B5EF4-FFF2-40B4-BE49-F238E27FC236}">
                  <a16:creationId xmlns:a16="http://schemas.microsoft.com/office/drawing/2014/main" id="{F8C82B54-9043-C347-91CD-A1A6348F9E9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21" name="Group 20">
            <a:extLst>
              <a:ext uri="{FF2B5EF4-FFF2-40B4-BE49-F238E27FC236}">
                <a16:creationId xmlns:a16="http://schemas.microsoft.com/office/drawing/2014/main" id="{C8A9664B-84C3-0841-9DC7-8E3BEA632229}"/>
              </a:ext>
            </a:extLst>
          </p:cNvPr>
          <p:cNvGrpSpPr/>
          <p:nvPr/>
        </p:nvGrpSpPr>
        <p:grpSpPr>
          <a:xfrm>
            <a:off x="5876330" y="1466779"/>
            <a:ext cx="935156" cy="764367"/>
            <a:chOff x="7213969" y="1470182"/>
            <a:chExt cx="935156" cy="764367"/>
          </a:xfrm>
        </p:grpSpPr>
        <p:grpSp>
          <p:nvGrpSpPr>
            <p:cNvPr id="22" name="Group 21">
              <a:extLst>
                <a:ext uri="{FF2B5EF4-FFF2-40B4-BE49-F238E27FC236}">
                  <a16:creationId xmlns:a16="http://schemas.microsoft.com/office/drawing/2014/main" id="{D6D48C27-E765-E846-936E-C3D4D8595449}"/>
                </a:ext>
              </a:extLst>
            </p:cNvPr>
            <p:cNvGrpSpPr>
              <a:grpSpLocks noChangeAspect="1"/>
            </p:cNvGrpSpPr>
            <p:nvPr/>
          </p:nvGrpSpPr>
          <p:grpSpPr>
            <a:xfrm>
              <a:off x="7213969" y="1470182"/>
              <a:ext cx="935156" cy="764367"/>
              <a:chOff x="4798880" y="1261136"/>
              <a:chExt cx="1227247" cy="1003120"/>
            </a:xfrm>
          </p:grpSpPr>
          <p:sp>
            <p:nvSpPr>
              <p:cNvPr id="24" name="Polygon">
                <a:extLst>
                  <a:ext uri="{FF2B5EF4-FFF2-40B4-BE49-F238E27FC236}">
                    <a16:creationId xmlns:a16="http://schemas.microsoft.com/office/drawing/2014/main" id="{37239626-8DF6-1041-86FD-B530BE3880A0}"/>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5" name="Group">
                <a:extLst>
                  <a:ext uri="{FF2B5EF4-FFF2-40B4-BE49-F238E27FC236}">
                    <a16:creationId xmlns:a16="http://schemas.microsoft.com/office/drawing/2014/main" id="{35D2D028-DFCB-A244-94B9-E36A580FCA4D}"/>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3" name="Image" descr="Image">
              <a:extLst>
                <a:ext uri="{FF2B5EF4-FFF2-40B4-BE49-F238E27FC236}">
                  <a16:creationId xmlns:a16="http://schemas.microsoft.com/office/drawing/2014/main" id="{019302D2-9115-744E-80B5-17B4D22F46C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189109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947645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6"/>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accent4"/>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accent4"/>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2540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2540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7208" cy="522701"/>
            </a:xfrm>
            <a:prstGeom prst="line">
              <a:avLst/>
            </a:prstGeom>
            <a:ln w="2540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395959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sz="half" idx="12"/>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2" name="Group 21">
            <a:extLst>
              <a:ext uri="{FF2B5EF4-FFF2-40B4-BE49-F238E27FC236}">
                <a16:creationId xmlns:a16="http://schemas.microsoft.com/office/drawing/2014/main" id="{C2415A2B-221B-5844-B484-73FD59BEB413}"/>
              </a:ext>
            </a:extLst>
          </p:cNvPr>
          <p:cNvGrpSpPr/>
          <p:nvPr/>
        </p:nvGrpSpPr>
        <p:grpSpPr>
          <a:xfrm>
            <a:off x="774581" y="3073766"/>
            <a:ext cx="2746722" cy="1084561"/>
            <a:chOff x="2320034" y="3120135"/>
            <a:chExt cx="2014732" cy="795530"/>
          </a:xfrm>
        </p:grpSpPr>
        <p:pic>
          <p:nvPicPr>
            <p:cNvPr id="23" name="Picture 22">
              <a:extLst>
                <a:ext uri="{FF2B5EF4-FFF2-40B4-BE49-F238E27FC236}">
                  <a16:creationId xmlns:a16="http://schemas.microsoft.com/office/drawing/2014/main" id="{E3D0BAF1-1037-8048-B61A-BE4BB42B47A3}"/>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24" name="Picture 23">
              <a:extLst>
                <a:ext uri="{FF2B5EF4-FFF2-40B4-BE49-F238E27FC236}">
                  <a16:creationId xmlns:a16="http://schemas.microsoft.com/office/drawing/2014/main" id="{340F1D8B-DBEC-D14C-A20E-C5BF4AD015C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12"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3" cstate="screen">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264270" y="2217824"/>
            <a:ext cx="1672253"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(coming soon)</a:t>
            </a:r>
            <a:endParaRPr lang="en-US" dirty="0">
              <a:solidFill>
                <a:schemeClr val="bg1"/>
              </a:solidFill>
            </a:endParaRPr>
          </a:p>
        </p:txBody>
      </p:sp>
    </p:spTree>
    <p:extLst>
      <p:ext uri="{BB962C8B-B14F-4D97-AF65-F5344CB8AC3E}">
        <p14:creationId xmlns:p14="http://schemas.microsoft.com/office/powerpoint/2010/main" val="1914525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198925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a:t>
            </a: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3</a:t>
            </a:r>
            <a:r>
              <a:rPr lang="en-US" sz="900" b="1" dirty="0">
                <a:latin typeface="Amazon Ember" panose="020B0603020204020204" pitchFamily="34" charset="0"/>
                <a:ea typeface="Amazon Ember" panose="020B0603020204020204" pitchFamily="34" charset="0"/>
                <a:cs typeface="Amazon Ember" panose="020B0603020204020204" pitchFamily="34" charset="0"/>
              </a:rPr>
              <a:t>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10015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ckTemplate-AW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97C89A-FD0C-431E-81F6-90225B937683}">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Berlin</Template>
  <TotalTime>2729</TotalTime>
  <Words>1511</Words>
  <Application>Microsoft Macintosh PowerPoint</Application>
  <PresentationFormat>On-screen Show (16:9)</PresentationFormat>
  <Paragraphs>242</Paragraphs>
  <Slides>23</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Amazon Ember</vt:lpstr>
      <vt:lpstr>Amazon Ember Heavy</vt:lpstr>
      <vt:lpstr>Amazon Ember Light</vt:lpstr>
      <vt:lpstr>Amazon Ember Regular</vt:lpstr>
      <vt:lpstr>Arial</vt:lpstr>
      <vt:lpstr>Calibri</vt:lpstr>
      <vt:lpstr>Consolas</vt:lpstr>
      <vt:lpstr>Helvetica Light</vt:lpstr>
      <vt:lpstr>Helvetica Neue</vt:lpstr>
      <vt:lpstr>Lucida Console</vt:lpstr>
      <vt:lpstr>Lucida Sans Unicode</vt:lpstr>
      <vt:lpstr>Mangal</vt:lpstr>
      <vt:lpstr>Verdana</vt:lpstr>
      <vt:lpstr>DeckTemplate-AWS</vt:lpstr>
      <vt:lpstr>PowerPoint Presentation</vt:lpstr>
      <vt:lpstr>PowerPoint Presentation</vt:lpstr>
      <vt:lpstr>A Typical Application with Microservices</vt:lpstr>
      <vt:lpstr>Microservices and Containers</vt:lpstr>
      <vt:lpstr>Running Containers</vt:lpstr>
      <vt:lpstr>Running Containers at Scale</vt:lpstr>
      <vt:lpstr>Running Containers on AWS</vt:lpstr>
      <vt:lpstr>Running Containers with ECS</vt:lpstr>
      <vt:lpstr>PowerPoint Presentation</vt:lpstr>
      <vt:lpstr>PowerPoint Presentation</vt:lpstr>
      <vt:lpstr>EKS Core Tenets</vt:lpstr>
      <vt:lpstr>PowerPoint Presentation</vt:lpstr>
      <vt:lpstr>Application Deployment using Helm on Kubernetes</vt:lpstr>
      <vt:lpstr>AWS CodePipeline – CI/CD with Kubernetes</vt:lpstr>
      <vt:lpstr>PowerPoint Presentation</vt:lpstr>
      <vt:lpstr>Spectrum of Serverless at AWS</vt:lpstr>
      <vt:lpstr>Serverless Application Model</vt:lpstr>
      <vt:lpstr>Deployment using AWS Lambda</vt:lpstr>
      <vt:lpstr>PowerPoint Presentation</vt:lpstr>
      <vt:lpstr>X-Ray Service</vt:lpstr>
      <vt:lpstr>X-Ray Workflow</vt:lpstr>
      <vt:lpstr>PowerPoint Presentation</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143</cp:revision>
  <dcterms:created xsi:type="dcterms:W3CDTF">2015-11-23T23:45:57Z</dcterms:created>
  <dcterms:modified xsi:type="dcterms:W3CDTF">2018-04-02T20:10:46Z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